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notesSlides/_rels/notesSlide7.xml.rels" ContentType="application/vnd.openxmlformats-package.relationships+xml"/>
  <Override PartName="/ppt/notesSlides/_rels/notesSlide5.xml.rels" ContentType="application/vnd.openxmlformats-package.relationships+xml"/>
  <Override PartName="/ppt/notesSlides/notesSlide7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_rels/slide10.xml.rels" ContentType="application/vnd.openxmlformats-package.relationships+xml"/>
  <Override PartName="/ppt/slides/_rels/slide17.xml.rels" ContentType="application/vnd.openxmlformats-package.relationships+xml"/>
  <Override PartName="/ppt/slides/_rels/slide9.xml.rels" ContentType="application/vnd.openxmlformats-package.relationships+xml"/>
  <Override PartName="/ppt/slides/_rels/slide24.xml.rels" ContentType="application/vnd.openxmlformats-package.relationships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23.xml.rels" ContentType="application/vnd.openxmlformats-package.relationships+xml"/>
  <Override PartName="/ppt/slides/_rels/slide1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11.xml.rels" ContentType="application/vnd.openxmlformats-package.relationships+xml"/>
  <Override PartName="/ppt/slides/_rels/slide18.xml.rels" ContentType="application/vnd.openxmlformats-package.relationships+xml"/>
  <Override PartName="/ppt/slides/_rels/slide4.xml.rels" ContentType="application/vnd.openxmlformats-package.relationships+xml"/>
  <Override PartName="/ppt/slides/_rels/slide12.xml.rels" ContentType="application/vnd.openxmlformats-package.relationships+xml"/>
  <Override PartName="/ppt/slides/_rels/slide19.xml.rels" ContentType="application/vnd.openxmlformats-package.relationships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22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slide22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s/slide6.xml" ContentType="application/vnd.openxmlformats-officedocument.presentationml.slide+xml"/>
  <Override PartName="/ppt/slides/slide20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4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ppt/slides/slide19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Layouts/slideLayout204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_rels/slideLayout199.xml.rels" ContentType="application/vnd.openxmlformats-package.relationships+xml"/>
  <Override PartName="/ppt/slideLayouts/_rels/slideLayout127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170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115.xml.rels" ContentType="application/vnd.openxmlformats-package.relationships+xml"/>
  <Override PartName="/ppt/slideLayouts/_rels/slideLayout109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198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197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196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187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186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185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95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194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114.xml.rels" ContentType="application/vnd.openxmlformats-package.relationships+xml"/>
  <Override PartName="/ppt/slideLayouts/_rels/slideLayout20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190.xml.rels" ContentType="application/vnd.openxmlformats-package.relationships+xml"/>
  <Override PartName="/ppt/slideLayouts/_rels/slideLayout131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168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121.xml.rels" ContentType="application/vnd.openxmlformats-package.relationships+xml"/>
  <Override PartName="/ppt/slideLayouts/_rels/slideLayout17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5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7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51.xml.rels" ContentType="application/vnd.openxmlformats-package.relationships+xml"/>
  <Override PartName="/ppt/slideLayouts/_rels/slideLayout15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36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50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49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129.xml.rels" ContentType="application/vnd.openxmlformats-package.relationships+xml"/>
  <Override PartName="/ppt/slideLayouts/_rels/slideLayout20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14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181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202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4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63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18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03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14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69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22.xml.rels" ContentType="application/vnd.openxmlformats-package.relationships+xml"/>
  <Override PartName="/ppt/slideLayouts/_rels/slideLayout179.xml.rels" ContentType="application/vnd.openxmlformats-package.relationships+xml"/>
  <Override PartName="/ppt/slideLayouts/_rels/slideLayout164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83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56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45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52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35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2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159.xml.rels" ContentType="application/vnd.openxmlformats-package.relationships+xml"/>
  <Override PartName="/ppt/slideLayouts/_rels/slideLayout171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165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184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12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204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175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176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20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177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12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0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167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125.xml.rels" ContentType="application/vnd.openxmlformats-package.relationships+xml"/>
  <Override PartName="/ppt/slideLayouts/_rels/slideLayout12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30.xml.rels" ContentType="application/vnd.openxmlformats-package.relationships+xml"/>
  <Override PartName="/ppt/slideLayouts/_rels/slideLayout132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189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33.xml.rels" ContentType="application/vnd.openxmlformats-package.relationships+xml"/>
  <Override PartName="/ppt/slideLayouts/_rels/slideLayout134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9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41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42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43.xml.rels" ContentType="application/vnd.openxmlformats-package.relationships+xml"/>
  <Override PartName="/ppt/slideLayouts/_rels/slideLayout144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153.xml.rels" ContentType="application/vnd.openxmlformats-package.relationships+xml"/>
  <Override PartName="/ppt/slideLayouts/_rels/slideLayout154.xml.rels" ContentType="application/vnd.openxmlformats-package.relationships+xml"/>
  <Override PartName="/ppt/slideLayouts/_rels/slideLayout15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160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161.xml.rels" ContentType="application/vnd.openxmlformats-package.relationships+xml"/>
  <Override PartName="/ppt/slideLayouts/_rels/slideLayout188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162.xml.rels" ContentType="application/vnd.openxmlformats-package.relationships+xml"/>
  <Override PartName="/ppt/slideLayouts/_rels/slideLayout166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172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173.xml.rels" ContentType="application/vnd.openxmlformats-package.relationships+xml"/>
  <Override PartName="/ppt/slideLayouts/_rels/slideLayout174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180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191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192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193.xml.rels" ContentType="application/vnd.openxmlformats-package.relationships+xml"/>
  <Override PartName="/ppt/slideLayouts/slideLayout6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_rels/presentation.xml.rels" ContentType="application/vnd.openxmlformats-package.relationships+xml"/>
  <Override PartName="/ppt/media/image62.png" ContentType="image/png"/>
  <Override PartName="/ppt/media/image61.png" ContentType="image/png"/>
  <Override PartName="/ppt/media/image51.png" ContentType="image/png"/>
  <Override PartName="/ppt/media/image50.jpeg" ContentType="image/jpeg"/>
  <Override PartName="/ppt/media/image52.png" ContentType="image/png"/>
  <Override PartName="/ppt/media/image49.jpeg" ContentType="image/jpeg"/>
  <Override PartName="/ppt/media/image48.jpeg" ContentType="image/jpeg"/>
  <Override PartName="/ppt/media/image60.jpeg" ContentType="image/jpeg"/>
  <Override PartName="/ppt/media/image47.jpeg" ContentType="image/jpeg"/>
  <Override PartName="/ppt/media/image59.jpeg" ContentType="image/jpeg"/>
  <Override PartName="/ppt/media/image16.jpeg" ContentType="image/jpeg"/>
  <Override PartName="/ppt/media/image46.jpeg" ContentType="image/jpeg"/>
  <Override PartName="/ppt/media/image58.jpeg" ContentType="image/jpeg"/>
  <Override PartName="/ppt/media/image15.jpeg" ContentType="image/jpeg"/>
  <Override PartName="/ppt/media/image45.jpeg" ContentType="image/jpeg"/>
  <Override PartName="/ppt/media/image57.jpeg" ContentType="image/jpeg"/>
  <Override PartName="/ppt/media/image14.jpeg" ContentType="image/jpeg"/>
  <Override PartName="/ppt/media/image44.jpeg" ContentType="image/jpeg"/>
  <Override PartName="/ppt/media/image56.jpeg" ContentType="image/jpeg"/>
  <Override PartName="/ppt/media/image13.jpeg" ContentType="image/jpeg"/>
  <Override PartName="/ppt/media/image43.jpeg" ContentType="image/jpeg"/>
  <Override PartName="/ppt/media/image55.jpeg" ContentType="image/jpeg"/>
  <Override PartName="/ppt/media/image12.jpeg" ContentType="image/jpeg"/>
  <Override PartName="/ppt/media/image42.jpeg" ContentType="image/jpeg"/>
  <Override PartName="/ppt/media/image54.jpeg" ContentType="image/jpeg"/>
  <Override PartName="/ppt/media/image11.jpeg" ContentType="image/jpeg"/>
  <Override PartName="/ppt/media/image20.jpeg" ContentType="image/jpeg"/>
  <Override PartName="/ppt/media/image36.jpeg" ContentType="image/jpeg"/>
  <Override PartName="/ppt/media/image4.jpeg" ContentType="image/jpeg"/>
  <Override PartName="/ppt/media/image21.jpeg" ContentType="image/jpeg"/>
  <Override PartName="/ppt/media/image37.jpeg" ContentType="image/jpeg"/>
  <Override PartName="/ppt/media/image5.jpeg" ContentType="image/jpeg"/>
  <Override PartName="/ppt/media/image22.jpeg" ContentType="image/jpeg"/>
  <Override PartName="/ppt/media/image6.jpeg" ContentType="image/jpeg"/>
  <Override PartName="/ppt/media/image53.jpeg" ContentType="image/jpeg"/>
  <Override PartName="/ppt/media/image10.jpeg" ContentType="image/jpeg"/>
  <Override PartName="/ppt/media/image3.jpeg" ContentType="image/jpeg"/>
  <Override PartName="/ppt/media/image35.jpeg" ContentType="image/jpeg"/>
  <Override PartName="/ppt/media/image7.jpeg" ContentType="image/jpeg"/>
  <Override PartName="/ppt/media/image23.jpeg" ContentType="image/jpeg"/>
  <Override PartName="/ppt/media/image8.jpeg" ContentType="image/jpeg"/>
  <Override PartName="/ppt/media/image24.jpeg" ContentType="image/jpeg"/>
  <Override PartName="/ppt/media/image9.jpeg" ContentType="image/jpeg"/>
  <Override PartName="/ppt/media/image25.jpeg" ContentType="image/jpeg"/>
  <Override PartName="/ppt/media/image26.jpeg" ContentType="image/jpeg"/>
  <Override PartName="/ppt/media/image40.jpeg" ContentType="image/jpeg"/>
  <Override PartName="/ppt/media/image27.jpeg" ContentType="image/jpeg"/>
  <Override PartName="/ppt/media/image41.jpeg" ContentType="image/jpeg"/>
  <Override PartName="/ppt/media/image28.jpeg" ContentType="image/jpeg"/>
  <Override PartName="/ppt/media/image29.jpeg" ContentType="image/jpeg"/>
  <Override PartName="/ppt/media/image17.jpeg" ContentType="image/jpeg"/>
  <Override PartName="/ppt/media/image30.jpeg" ContentType="image/jpeg"/>
  <Override PartName="/ppt/media/image18.jpeg" ContentType="image/jpeg"/>
  <Override PartName="/ppt/media/image31.jpeg" ContentType="image/jpeg"/>
  <Override PartName="/ppt/media/image19.jpeg" ContentType="image/jpeg"/>
  <Override PartName="/ppt/media/image32.jpeg" ContentType="image/jpeg"/>
  <Override PartName="/ppt/media/image1.jpeg" ContentType="image/jpeg"/>
  <Override PartName="/ppt/media/image33.jpeg" ContentType="image/jpeg"/>
  <Override PartName="/ppt/media/image2.jpeg" ContentType="image/jpeg"/>
  <Override PartName="/ppt/media/image34.jpeg" ContentType="image/jpeg"/>
  <Override PartName="/ppt/media/image38.jpeg" ContentType="image/jpeg"/>
  <Override PartName="/ppt/media/image39.jpeg" ContentType="image/jpeg"/>
  <Override PartName="/ppt/theme/theme18.xml" ContentType="application/vnd.openxmlformats-officedocument.theme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3.xml" ContentType="application/vnd.openxmlformats-officedocument.theme+xml"/>
  <Override PartName="/ppt/theme/theme12.xml" ContentType="application/vnd.openxmlformats-officedocument.theme+xml"/>
  <Override PartName="/ppt/theme/theme4.xml" ContentType="application/vnd.openxmlformats-officedocument.theme+xml"/>
  <Override PartName="/ppt/theme/theme13.xml" ContentType="application/vnd.openxmlformats-officedocument.theme+xml"/>
  <Override PartName="/ppt/theme/theme5.xml" ContentType="application/vnd.openxmlformats-officedocument.theme+xml"/>
  <Override PartName="/ppt/theme/theme14.xml" ContentType="application/vnd.openxmlformats-officedocument.theme+xml"/>
  <Override PartName="/ppt/theme/theme6.xml" ContentType="application/vnd.openxmlformats-officedocument.theme+xml"/>
  <Override PartName="/ppt/theme/theme15.xml" ContentType="application/vnd.openxmlformats-officedocument.theme+xml"/>
  <Override PartName="/ppt/theme/theme7.xml" ContentType="application/vnd.openxmlformats-officedocument.theme+xml"/>
  <Override PartName="/ppt/theme/theme16.xml" ContentType="application/vnd.openxmlformats-officedocument.theme+xml"/>
  <Override PartName="/ppt/theme/theme8.xml" ContentType="application/vnd.openxmlformats-officedocument.theme+xml"/>
  <Override PartName="/ppt/theme/theme17.xml" ContentType="application/vnd.openxmlformats-officedocument.theme+xml"/>
  <Override PartName="/ppt/theme/theme9.xml" ContentType="application/vnd.openxmlformats-officedocument.theme+xml"/>
  <Override PartName="/ppt/theme/theme2.xml" ContentType="application/vnd.openxmlformats-officedocument.theme+xml"/>
  <Override PartName="/ppt/theme/theme10.xml" ContentType="application/vnd.openxmlformats-officedocument.theme+xml"/>
  <Override PartName="/ppt/slideMasters/_rels/slideMaster16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0.xml.rels" ContentType="application/vnd.openxmlformats-package.relationships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  <p:sldMasterId id="2147483778" r:id="rId12"/>
    <p:sldMasterId id="2147483791" r:id="rId13"/>
    <p:sldMasterId id="2147483804" r:id="rId14"/>
    <p:sldMasterId id="2147483817" r:id="rId15"/>
    <p:sldMasterId id="2147483830" r:id="rId16"/>
    <p:sldMasterId id="2147483843" r:id="rId17"/>
    <p:sldMasterId id="2147483856" r:id="rId18"/>
  </p:sldMasterIdLst>
  <p:notesMasterIdLst>
    <p:notesMasterId r:id="rId19"/>
  </p:notesMasterIdLst>
  <p:sldIdLst>
    <p:sldId id="256" r:id="rId20"/>
    <p:sldId id="257" r:id="rId21"/>
    <p:sldId id="258" r:id="rId22"/>
    <p:sldId id="259" r:id="rId23"/>
    <p:sldId id="260" r:id="rId24"/>
    <p:sldId id="261" r:id="rId25"/>
    <p:sldId id="262" r:id="rId26"/>
    <p:sldId id="263" r:id="rId27"/>
    <p:sldId id="264" r:id="rId28"/>
    <p:sldId id="265" r:id="rId29"/>
    <p:sldId id="266" r:id="rId30"/>
    <p:sldId id="267" r:id="rId31"/>
    <p:sldId id="268" r:id="rId32"/>
    <p:sldId id="269" r:id="rId33"/>
    <p:sldId id="270" r:id="rId34"/>
    <p:sldId id="271" r:id="rId35"/>
    <p:sldId id="272" r:id="rId36"/>
    <p:sldId id="273" r:id="rId37"/>
    <p:sldId id="274" r:id="rId38"/>
    <p:sldId id="275" r:id="rId39"/>
    <p:sldId id="276" r:id="rId40"/>
    <p:sldId id="277" r:id="rId41"/>
    <p:sldId id="278" r:id="rId42"/>
    <p:sldId id="279" r:id="rId43"/>
  </p:sldIdLst>
  <p:sldSz cx="12193587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notesMaster" Target="notesMasters/notesMaster1.xml"/><Relationship Id="rId20" Type="http://schemas.openxmlformats.org/officeDocument/2006/relationships/slide" Target="slides/slide1.xml"/><Relationship Id="rId21" Type="http://schemas.openxmlformats.org/officeDocument/2006/relationships/slide" Target="slides/slide2.xml"/><Relationship Id="rId22" Type="http://schemas.openxmlformats.org/officeDocument/2006/relationships/slide" Target="slides/slide3.xml"/><Relationship Id="rId23" Type="http://schemas.openxmlformats.org/officeDocument/2006/relationships/slide" Target="slides/slide4.xml"/><Relationship Id="rId24" Type="http://schemas.openxmlformats.org/officeDocument/2006/relationships/slide" Target="slides/slide5.xml"/><Relationship Id="rId25" Type="http://schemas.openxmlformats.org/officeDocument/2006/relationships/slide" Target="slides/slide6.xml"/><Relationship Id="rId26" Type="http://schemas.openxmlformats.org/officeDocument/2006/relationships/slide" Target="slides/slide7.xml"/><Relationship Id="rId27" Type="http://schemas.openxmlformats.org/officeDocument/2006/relationships/slide" Target="slides/slide8.xml"/><Relationship Id="rId28" Type="http://schemas.openxmlformats.org/officeDocument/2006/relationships/slide" Target="slides/slide9.xml"/><Relationship Id="rId29" Type="http://schemas.openxmlformats.org/officeDocument/2006/relationships/slide" Target="slides/slide10.xml"/><Relationship Id="rId30" Type="http://schemas.openxmlformats.org/officeDocument/2006/relationships/slide" Target="slides/slide11.xml"/><Relationship Id="rId31" Type="http://schemas.openxmlformats.org/officeDocument/2006/relationships/slide" Target="slides/slide12.xml"/><Relationship Id="rId32" Type="http://schemas.openxmlformats.org/officeDocument/2006/relationships/slide" Target="slides/slide13.xml"/><Relationship Id="rId33" Type="http://schemas.openxmlformats.org/officeDocument/2006/relationships/slide" Target="slides/slide14.xml"/><Relationship Id="rId34" Type="http://schemas.openxmlformats.org/officeDocument/2006/relationships/slide" Target="slides/slide15.xml"/><Relationship Id="rId35" Type="http://schemas.openxmlformats.org/officeDocument/2006/relationships/slide" Target="slides/slide16.xml"/><Relationship Id="rId36" Type="http://schemas.openxmlformats.org/officeDocument/2006/relationships/slide" Target="slides/slide17.xml"/><Relationship Id="rId37" Type="http://schemas.openxmlformats.org/officeDocument/2006/relationships/slide" Target="slides/slide18.xml"/><Relationship Id="rId38" Type="http://schemas.openxmlformats.org/officeDocument/2006/relationships/slide" Target="slides/slide19.xml"/><Relationship Id="rId39" Type="http://schemas.openxmlformats.org/officeDocument/2006/relationships/slide" Target="slides/slide20.xml"/><Relationship Id="rId40" Type="http://schemas.openxmlformats.org/officeDocument/2006/relationships/slide" Target="slides/slide21.xml"/><Relationship Id="rId41" Type="http://schemas.openxmlformats.org/officeDocument/2006/relationships/slide" Target="slides/slide22.xml"/><Relationship Id="rId42" Type="http://schemas.openxmlformats.org/officeDocument/2006/relationships/slide" Target="slides/slide23.xml"/><Relationship Id="rId43" Type="http://schemas.openxmlformats.org/officeDocument/2006/relationships/slide" Target="slides/slide24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8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Rectangle 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177" name="PlaceHolder 2"/>
          <p:cNvSpPr>
            <a:spLocks noGrp="1"/>
          </p:cNvSpPr>
          <p:nvPr>
            <p:ph type="hdr"/>
          </p:nvPr>
        </p:nvSpPr>
        <p:spPr>
          <a:xfrm>
            <a:off x="-360" y="0"/>
            <a:ext cx="2971800" cy="4586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1178" name="PlaceHolder 3"/>
          <p:cNvSpPr>
            <a:spLocks noGrp="1"/>
          </p:cNvSpPr>
          <p:nvPr>
            <p:ph type="dt"/>
          </p:nvPr>
        </p:nvSpPr>
        <p:spPr>
          <a:xfrm>
            <a:off x="3884400" y="0"/>
            <a:ext cx="2971800" cy="4586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pPr algn="r">
              <a:lnSpc>
                <a:spcPct val="100000"/>
              </a:lnSpc>
            </a:pPr>
            <a:r>
              <a:rPr b="0" lang="ru-RU" sz="1200" spc="-1" strike="noStrike">
                <a:latin typeface="Calibri"/>
              </a:rPr>
              <a:t>&lt;date/time&gt;</a:t>
            </a:r>
            <a:endParaRPr b="0" lang="en-US" sz="1200" spc="-1" strike="noStrike">
              <a:latin typeface="Times New Roman"/>
            </a:endParaRPr>
          </a:p>
        </p:txBody>
      </p:sp>
      <p:sp>
        <p:nvSpPr>
          <p:cNvPr id="1179" name="PlaceHolder 4"/>
          <p:cNvSpPr>
            <a:spLocks noGrp="1"/>
          </p:cNvSpPr>
          <p:nvPr>
            <p:ph type="sldImg"/>
          </p:nvPr>
        </p:nvSpPr>
        <p:spPr>
          <a:xfrm>
            <a:off x="685800" y="1142640"/>
            <a:ext cx="5486400" cy="30862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move the slide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80" name="PlaceHolder 5"/>
          <p:cNvSpPr>
            <a:spLocks noGrp="1"/>
          </p:cNvSpPr>
          <p:nvPr>
            <p:ph type="body"/>
          </p:nvPr>
        </p:nvSpPr>
        <p:spPr>
          <a:xfrm>
            <a:off x="685800" y="4400280"/>
            <a:ext cx="5486400" cy="360036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1200" spc="-1" strike="noStrike">
                <a:solidFill>
                  <a:srgbClr val="000000"/>
                </a:solidFill>
                <a:latin typeface="Calibri"/>
              </a:rPr>
              <a:t>Click to edit the notes format</a:t>
            </a:r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1" name="PlaceHolder 6"/>
          <p:cNvSpPr>
            <a:spLocks noGrp="1"/>
          </p:cNvSpPr>
          <p:nvPr>
            <p:ph type="ftr"/>
          </p:nvPr>
        </p:nvSpPr>
        <p:spPr>
          <a:xfrm>
            <a:off x="-360" y="8685360"/>
            <a:ext cx="2971800" cy="458640"/>
          </a:xfrm>
          <a:prstGeom prst="rect">
            <a:avLst/>
          </a:prstGeom>
        </p:spPr>
        <p:txBody>
          <a:bodyPr lIns="90000" rIns="90000" tIns="46800" bIns="46800" anchor="b">
            <a:noAutofit/>
          </a:bodyPr>
          <a:p>
            <a:endParaRPr b="0" lang="en-US" sz="2400" spc="-1" strike="noStrike">
              <a:latin typeface="Times New Roman"/>
            </a:endParaRPr>
          </a:p>
        </p:txBody>
      </p:sp>
      <p:sp>
        <p:nvSpPr>
          <p:cNvPr id="1182" name="PlaceHolder 7"/>
          <p:cNvSpPr>
            <a:spLocks noGrp="1"/>
          </p:cNvSpPr>
          <p:nvPr>
            <p:ph type="sldNum"/>
          </p:nvPr>
        </p:nvSpPr>
        <p:spPr>
          <a:xfrm>
            <a:off x="3884400" y="8685360"/>
            <a:ext cx="2971800" cy="458640"/>
          </a:xfrm>
          <a:prstGeom prst="rect">
            <a:avLst/>
          </a:prstGeom>
        </p:spPr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</a:pPr>
            <a:fld id="{15A46A0A-2DEF-4DCB-AF64-FAB8C330BB2C}" type="slidenum">
              <a:rPr b="0" lang="ru-RU" sz="1200" spc="-1" strike="noStrike"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400" cy="3086280"/>
          </a:xfrm>
          <a:prstGeom prst="rect">
            <a:avLst/>
          </a:prstGeom>
        </p:spPr>
      </p:sp>
      <p:sp>
        <p:nvSpPr>
          <p:cNvPr id="1320" name="PlaceHolder 2"/>
          <p:cNvSpPr>
            <a:spLocks noGrp="1"/>
          </p:cNvSpPr>
          <p:nvPr>
            <p:ph type="body"/>
          </p:nvPr>
        </p:nvSpPr>
        <p:spPr>
          <a:xfrm>
            <a:off x="685800" y="4400280"/>
            <a:ext cx="5486400" cy="36003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1" name="CustomShape 3"/>
          <p:cNvSpPr/>
          <p:nvPr/>
        </p:nvSpPr>
        <p:spPr>
          <a:xfrm>
            <a:off x="3884760" y="8685360"/>
            <a:ext cx="2971800" cy="458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</a:pPr>
            <a:fld id="{F513A8B6-3953-41EB-97EF-1C0054799F4C}" type="slidenum">
              <a:rPr b="0" lang="ru-RU" sz="1200" spc="-1" strike="noStrike">
                <a:solidFill>
                  <a:srgbClr val="000000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400" cy="3086280"/>
          </a:xfrm>
          <a:prstGeom prst="rect">
            <a:avLst/>
          </a:prstGeom>
        </p:spPr>
      </p:sp>
      <p:sp>
        <p:nvSpPr>
          <p:cNvPr id="1323" name="PlaceHolder 2"/>
          <p:cNvSpPr>
            <a:spLocks noGrp="1"/>
          </p:cNvSpPr>
          <p:nvPr>
            <p:ph type="body"/>
          </p:nvPr>
        </p:nvSpPr>
        <p:spPr>
          <a:xfrm>
            <a:off x="685800" y="4400280"/>
            <a:ext cx="5486400" cy="3600360"/>
          </a:xfrm>
          <a:prstGeom prst="rect">
            <a:avLst/>
          </a:prstGeom>
        </p:spPr>
        <p:txBody>
          <a:bodyPr lIns="0" rIns="0" tIns="0" bIns="0">
            <a:spAutoFit/>
          </a:bodyPr>
          <a:p>
            <a:endParaRPr b="0" lang="en-US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4" name="CustomShape 3"/>
          <p:cNvSpPr/>
          <p:nvPr/>
        </p:nvSpPr>
        <p:spPr>
          <a:xfrm>
            <a:off x="3884760" y="8685360"/>
            <a:ext cx="2971800" cy="458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</a:pPr>
            <a:fld id="{4315AA6D-DA16-4B0C-BDD4-62898FEB3377}" type="slidenum">
              <a:rPr b="0" lang="ru-RU" sz="1200" spc="-1" strike="noStrike">
                <a:solidFill>
                  <a:srgbClr val="000000"/>
                </a:solidFill>
                <a:latin typeface="Calibri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2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0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6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7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4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5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6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98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04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05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54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55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59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66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67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72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73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74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14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18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19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20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24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28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30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31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33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34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35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36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40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41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42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43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78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80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82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83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87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89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91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92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93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95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96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97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05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407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08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09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10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11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12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447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449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451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52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58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460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61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62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464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65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66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468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69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471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72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73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74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476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77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78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79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80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81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16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18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20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21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25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26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27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29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30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31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33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34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35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37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38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40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41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42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43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45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46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47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48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49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50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85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87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89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90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94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95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96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98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99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00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602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03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04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606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07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609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10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11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12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614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15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16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17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18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19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654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656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658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59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663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64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65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667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68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69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671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72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73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675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76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678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79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80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81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683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84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85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86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87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88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723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725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727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28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1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732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33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34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736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37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38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740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41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42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744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45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747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48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49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50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752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53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54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55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56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57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794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796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798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99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1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803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04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05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807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08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09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811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12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13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815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16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818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19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20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21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823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24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25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26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27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28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863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865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867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68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1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872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73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74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876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77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78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880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81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82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884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85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887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88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89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90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892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93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94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95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96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97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934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936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938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39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1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943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44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45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947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48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49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951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52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53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955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56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958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59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60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61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963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64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65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66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67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68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03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05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07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08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1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12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13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14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16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17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18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20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21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22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24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25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27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28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29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30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32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33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34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35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36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37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72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74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76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77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1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81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82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83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85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86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87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89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90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91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93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94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96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97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98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99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01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02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03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04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05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06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41" name="PlaceHolder 2"/>
          <p:cNvSpPr>
            <a:spLocks noGrp="1"/>
          </p:cNvSpPr>
          <p:nvPr>
            <p:ph type="subTitle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43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45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46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</p:spTree>
  </p:cSld>
</p:sldLayout>
</file>

<file path=ppt/slideLayouts/slideLayout1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" name="PlaceHolder 1"/>
          <p:cNvSpPr>
            <a:spLocks noGrp="1"/>
          </p:cNvSpPr>
          <p:nvPr>
            <p:ph type="subTitle"/>
          </p:nvPr>
        </p:nvSpPr>
        <p:spPr>
          <a:xfrm>
            <a:off x="2592360" y="623520"/>
            <a:ext cx="8912160" cy="59403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1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50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51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52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2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54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55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56" name="PlaceHolder 4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2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58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59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60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2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62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63" name="PlaceHolder 3"/>
          <p:cNvSpPr>
            <a:spLocks noGrp="1"/>
          </p:cNvSpPr>
          <p:nvPr>
            <p:ph type="body"/>
          </p:nvPr>
        </p:nvSpPr>
        <p:spPr>
          <a:xfrm>
            <a:off x="2588760" y="4163400"/>
            <a:ext cx="89154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2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65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66" name="PlaceHolder 3"/>
          <p:cNvSpPr>
            <a:spLocks noGrp="1"/>
          </p:cNvSpPr>
          <p:nvPr>
            <p:ph type="body"/>
          </p:nvPr>
        </p:nvSpPr>
        <p:spPr>
          <a:xfrm>
            <a:off x="7157160" y="213336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67" name="PlaceHolder 4"/>
          <p:cNvSpPr>
            <a:spLocks noGrp="1"/>
          </p:cNvSpPr>
          <p:nvPr>
            <p:ph type="body"/>
          </p:nvPr>
        </p:nvSpPr>
        <p:spPr>
          <a:xfrm>
            <a:off x="25887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68" name="PlaceHolder 5"/>
          <p:cNvSpPr>
            <a:spLocks noGrp="1"/>
          </p:cNvSpPr>
          <p:nvPr>
            <p:ph type="body"/>
          </p:nvPr>
        </p:nvSpPr>
        <p:spPr>
          <a:xfrm>
            <a:off x="7157160" y="4163400"/>
            <a:ext cx="435060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Layouts/slideLayout2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PlaceHolder 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70" name="PlaceHolder 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71" name="PlaceHolder 3"/>
          <p:cNvSpPr>
            <a:spLocks noGrp="1"/>
          </p:cNvSpPr>
          <p:nvPr>
            <p:ph type="body"/>
          </p:nvPr>
        </p:nvSpPr>
        <p:spPr>
          <a:xfrm>
            <a:off x="560340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72" name="PlaceHolder 4"/>
          <p:cNvSpPr>
            <a:spLocks noGrp="1"/>
          </p:cNvSpPr>
          <p:nvPr>
            <p:ph type="body"/>
          </p:nvPr>
        </p:nvSpPr>
        <p:spPr>
          <a:xfrm>
            <a:off x="8618040" y="213336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73" name="PlaceHolder 5"/>
          <p:cNvSpPr>
            <a:spLocks noGrp="1"/>
          </p:cNvSpPr>
          <p:nvPr>
            <p:ph type="body"/>
          </p:nvPr>
        </p:nvSpPr>
        <p:spPr>
          <a:xfrm>
            <a:off x="258876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74" name="PlaceHolder 6"/>
          <p:cNvSpPr>
            <a:spLocks noGrp="1"/>
          </p:cNvSpPr>
          <p:nvPr>
            <p:ph type="body"/>
          </p:nvPr>
        </p:nvSpPr>
        <p:spPr>
          <a:xfrm>
            <a:off x="560340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75" name="PlaceHolder 7"/>
          <p:cNvSpPr>
            <a:spLocks noGrp="1"/>
          </p:cNvSpPr>
          <p:nvPr>
            <p:ph type="body"/>
          </p:nvPr>
        </p:nvSpPr>
        <p:spPr>
          <a:xfrm>
            <a:off x="8618040" y="4163400"/>
            <a:ext cx="2870640" cy="185364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8.xml"/><Relationship Id="rId9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8.jpeg"/><Relationship Id="rId3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7.xml"/><Relationship Id="rId6" Type="http://schemas.openxmlformats.org/officeDocument/2006/relationships/slideLayout" Target="../slideLayouts/slideLayout88.xml"/><Relationship Id="rId7" Type="http://schemas.openxmlformats.org/officeDocument/2006/relationships/slideLayout" Target="../slideLayouts/slideLayout89.xml"/><Relationship Id="rId8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1.xml"/><Relationship Id="rId8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08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3.xml"/><Relationship Id="rId8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1.jpeg"/><Relationship Id="rId3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5.xml"/><Relationship Id="rId8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1.xml"/><Relationship Id="rId14" Type="http://schemas.openxmlformats.org/officeDocument/2006/relationships/slideLayout" Target="../slideLayouts/slideLayout132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image" Target="../media/image12.jpeg"/><Relationship Id="rId3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4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image" Target="../media/image13.jpeg"/><Relationship Id="rId3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49.xml"/><Relationship Id="rId8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3.xml"/><Relationship Id="rId12" Type="http://schemas.openxmlformats.org/officeDocument/2006/relationships/slideLayout" Target="../slideLayouts/slideLayout154.xml"/><Relationship Id="rId13" Type="http://schemas.openxmlformats.org/officeDocument/2006/relationships/slideLayout" Target="../slideLayouts/slideLayout155.xml"/><Relationship Id="rId14" Type="http://schemas.openxmlformats.org/officeDocument/2006/relationships/slideLayout" Target="../slideLayouts/slideLayout156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image" Target="../media/image14.jpeg"/><Relationship Id="rId3" Type="http://schemas.openxmlformats.org/officeDocument/2006/relationships/slideLayout" Target="../slideLayouts/slideLayout157.xml"/><Relationship Id="rId4" Type="http://schemas.openxmlformats.org/officeDocument/2006/relationships/slideLayout" Target="../slideLayouts/slideLayout158.xml"/><Relationship Id="rId5" Type="http://schemas.openxmlformats.org/officeDocument/2006/relationships/slideLayout" Target="../slideLayouts/slideLayout159.xml"/><Relationship Id="rId6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1.xml"/><Relationship Id="rId8" Type="http://schemas.openxmlformats.org/officeDocument/2006/relationships/slideLayout" Target="../slideLayouts/slideLayout162.xml"/><Relationship Id="rId9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64.xml"/><Relationship Id="rId11" Type="http://schemas.openxmlformats.org/officeDocument/2006/relationships/slideLayout" Target="../slideLayouts/slideLayout165.xml"/><Relationship Id="rId12" Type="http://schemas.openxmlformats.org/officeDocument/2006/relationships/slideLayout" Target="../slideLayouts/slideLayout166.xml"/><Relationship Id="rId13" Type="http://schemas.openxmlformats.org/officeDocument/2006/relationships/slideLayout" Target="../slideLayouts/slideLayout167.xml"/><Relationship Id="rId14" Type="http://schemas.openxmlformats.org/officeDocument/2006/relationships/slideLayout" Target="../slideLayouts/slideLayout168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3.xml"/><Relationship Id="rId8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6.xml"/><Relationship Id="rId11" Type="http://schemas.openxmlformats.org/officeDocument/2006/relationships/slideLayout" Target="../slideLayouts/slideLayout177.xml"/><Relationship Id="rId12" Type="http://schemas.openxmlformats.org/officeDocument/2006/relationships/slideLayout" Target="../slideLayouts/slideLayout178.xml"/><Relationship Id="rId13" Type="http://schemas.openxmlformats.org/officeDocument/2006/relationships/slideLayout" Target="../slideLayouts/slideLayout179.xml"/><Relationship Id="rId14" Type="http://schemas.openxmlformats.org/officeDocument/2006/relationships/slideLayout" Target="../slideLayouts/slideLayout180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181.xml"/><Relationship Id="rId4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5.xml"/><Relationship Id="rId8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87.xml"/><Relationship Id="rId10" Type="http://schemas.openxmlformats.org/officeDocument/2006/relationships/slideLayout" Target="../slideLayouts/slideLayout188.xml"/><Relationship Id="rId11" Type="http://schemas.openxmlformats.org/officeDocument/2006/relationships/slideLayout" Target="../slideLayouts/slideLayout189.xml"/><Relationship Id="rId12" Type="http://schemas.openxmlformats.org/officeDocument/2006/relationships/slideLayout" Target="../slideLayouts/slideLayout190.xml"/><Relationship Id="rId13" Type="http://schemas.openxmlformats.org/officeDocument/2006/relationships/slideLayout" Target="../slideLayouts/slideLayout191.xml"/><Relationship Id="rId14" Type="http://schemas.openxmlformats.org/officeDocument/2006/relationships/slideLayout" Target="../slideLayouts/slideLayout192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image" Target="../media/image17.jpeg"/><Relationship Id="rId3" Type="http://schemas.openxmlformats.org/officeDocument/2006/relationships/slideLayout" Target="../slideLayouts/slideLayout193.xml"/><Relationship Id="rId4" Type="http://schemas.openxmlformats.org/officeDocument/2006/relationships/slideLayout" Target="../slideLayouts/slideLayout194.xml"/><Relationship Id="rId5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196.xml"/><Relationship Id="rId7" Type="http://schemas.openxmlformats.org/officeDocument/2006/relationships/slideLayout" Target="../slideLayouts/slideLayout197.xml"/><Relationship Id="rId8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199.xml"/><Relationship Id="rId10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3.xml"/><Relationship Id="rId14" Type="http://schemas.openxmlformats.org/officeDocument/2006/relationships/slideLayout" Target="../slideLayouts/slideLayout20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1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3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14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7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8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9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6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" name="PlaceHolder 28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28" name="PlaceHolder 29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9" name="PlaceHolder 30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30" name="PlaceHolder 31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2"/>
          <p:cNvSpPr>
            <a:spLocks noGrp="1"/>
          </p:cNvSpPr>
          <p:nvPr>
            <p:ph type="sldNum"/>
          </p:nvPr>
        </p:nvSpPr>
        <p:spPr>
          <a:xfrm>
            <a:off x="531360" y="787320"/>
            <a:ext cx="77940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36F66DAD-8B12-40C6-BB5A-D1612BD41E20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69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2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3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4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5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9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0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81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82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6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7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8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9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3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94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CustomShape 28"/>
          <p:cNvSpPr/>
          <p:nvPr/>
        </p:nvSpPr>
        <p:spPr>
          <a:xfrm>
            <a:off x="0" y="4324320"/>
            <a:ext cx="1744560" cy="777960"/>
          </a:xfrm>
          <a:custGeom>
            <a:avLst/>
            <a:gdLst/>
            <a:ahLst/>
            <a:rect l="l" t="t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rgbClr val="a5301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6" name="PlaceHolder 29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97" name="PlaceHolder 30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8" name="PlaceHolder 31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99" name="PlaceHolder 32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33"/>
          <p:cNvSpPr>
            <a:spLocks noGrp="1"/>
          </p:cNvSpPr>
          <p:nvPr>
            <p:ph type="sldNum"/>
          </p:nvPr>
        </p:nvSpPr>
        <p:spPr>
          <a:xfrm>
            <a:off x="531360" y="4529160"/>
            <a:ext cx="77940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320992EA-E453-45CE-90CA-25BD6AB74567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138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0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1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3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4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5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6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7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8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9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50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151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2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3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4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5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6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7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8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2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63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4" name="CustomShape 28"/>
          <p:cNvSpPr/>
          <p:nvPr/>
        </p:nvSpPr>
        <p:spPr>
          <a:xfrm flipV="1">
            <a:off x="-4680" y="713520"/>
            <a:ext cx="1589040" cy="507960"/>
          </a:xfrm>
          <a:custGeom>
            <a:avLst/>
            <a:gdLst/>
            <a:ahLst/>
            <a:rect l="l" t="t" r="r" b="b"/>
            <a:pathLst>
              <a:path w="9303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PlaceHolder 29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66" name="PlaceHolder 30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67" name="PlaceHolder 31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168" name="PlaceHolder 32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3"/>
          <p:cNvSpPr>
            <a:spLocks noGrp="1"/>
          </p:cNvSpPr>
          <p:nvPr>
            <p:ph type="sldNum"/>
          </p:nvPr>
        </p:nvSpPr>
        <p:spPr>
          <a:xfrm>
            <a:off x="531360" y="787320"/>
            <a:ext cx="77940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9B79B0E0-7971-431E-BDCA-D10602A5AB87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207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8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1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4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5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6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7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8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19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220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1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2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3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4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5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6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7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8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29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0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31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32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3" name="CustomShape 28"/>
          <p:cNvSpPr/>
          <p:nvPr/>
        </p:nvSpPr>
        <p:spPr>
          <a:xfrm flipV="1">
            <a:off x="-4680" y="3177360"/>
            <a:ext cx="1589040" cy="507960"/>
          </a:xfrm>
          <a:custGeom>
            <a:avLst/>
            <a:gdLst/>
            <a:ahLst/>
            <a:rect l="l" t="t" r="r" b="b"/>
            <a:pathLst>
              <a:path w="9303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4" name="PlaceHolder 29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235" name="PlaceHolder 30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236" name="PlaceHolder 31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237" name="PlaceHolder 32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33"/>
          <p:cNvSpPr>
            <a:spLocks noGrp="1"/>
          </p:cNvSpPr>
          <p:nvPr>
            <p:ph type="sldNum"/>
          </p:nvPr>
        </p:nvSpPr>
        <p:spPr>
          <a:xfrm>
            <a:off x="531360" y="3244320"/>
            <a:ext cx="779400" cy="3654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8A6ABE88-C095-4F8A-B80F-E55C40330714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276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7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8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79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0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1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2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3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4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5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6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87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88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289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0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1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2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3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4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5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6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7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8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99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00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01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2" name="CustomShape 28"/>
          <p:cNvSpPr/>
          <p:nvPr/>
        </p:nvSpPr>
        <p:spPr>
          <a:xfrm flipV="1">
            <a:off x="-4680" y="713520"/>
            <a:ext cx="1589040" cy="507960"/>
          </a:xfrm>
          <a:custGeom>
            <a:avLst/>
            <a:gdLst/>
            <a:ahLst/>
            <a:rect l="l" t="t" r="r" b="b"/>
            <a:pathLst>
              <a:path w="9303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3" name="PlaceHolder 29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04" name="PlaceHolder 30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05" name="PlaceHolder 31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306" name="PlaceHolder 32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33"/>
          <p:cNvSpPr>
            <a:spLocks noGrp="1"/>
          </p:cNvSpPr>
          <p:nvPr>
            <p:ph type="sldNum"/>
          </p:nvPr>
        </p:nvSpPr>
        <p:spPr>
          <a:xfrm>
            <a:off x="531360" y="787320"/>
            <a:ext cx="77940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27F33920-17A6-4051-908A-34D5069609C8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345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6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7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8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49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0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1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2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3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4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5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6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357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358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59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0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1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2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3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4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5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6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7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8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69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370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1" name="CustomShape 28"/>
          <p:cNvSpPr/>
          <p:nvPr/>
        </p:nvSpPr>
        <p:spPr>
          <a:xfrm flipV="1">
            <a:off x="-4680" y="713520"/>
            <a:ext cx="1589040" cy="507960"/>
          </a:xfrm>
          <a:custGeom>
            <a:avLst/>
            <a:gdLst/>
            <a:ahLst/>
            <a:rect l="l" t="t" r="r" b="b"/>
            <a:pathLst>
              <a:path w="9303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2" name="PlaceHolder 29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373" name="PlaceHolder 30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374" name="PlaceHolder 31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375" name="PlaceHolder 32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33"/>
          <p:cNvSpPr>
            <a:spLocks noGrp="1"/>
          </p:cNvSpPr>
          <p:nvPr>
            <p:ph type="sldNum"/>
          </p:nvPr>
        </p:nvSpPr>
        <p:spPr>
          <a:xfrm>
            <a:off x="531360" y="787320"/>
            <a:ext cx="77940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CF94D183-F8A2-49A1-ABDA-24A7D84646E9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414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15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16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17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18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19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0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1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2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3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4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5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26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427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8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29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0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1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2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3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4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5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6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7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38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439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0" name="CustomShape 28"/>
          <p:cNvSpPr/>
          <p:nvPr/>
        </p:nvSpPr>
        <p:spPr>
          <a:xfrm flipV="1">
            <a:off x="-4680" y="713520"/>
            <a:ext cx="1589040" cy="507960"/>
          </a:xfrm>
          <a:custGeom>
            <a:avLst/>
            <a:gdLst/>
            <a:ahLst/>
            <a:rect l="l" t="t" r="r" b="b"/>
            <a:pathLst>
              <a:path w="9303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1" name="PlaceHolder 29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442" name="PlaceHolder 30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443" name="PlaceHolder 31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444" name="PlaceHolder 32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5" name="PlaceHolder 33"/>
          <p:cNvSpPr>
            <a:spLocks noGrp="1"/>
          </p:cNvSpPr>
          <p:nvPr>
            <p:ph type="sldNum"/>
          </p:nvPr>
        </p:nvSpPr>
        <p:spPr>
          <a:xfrm>
            <a:off x="531360" y="787320"/>
            <a:ext cx="77940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87404050-5C03-4BBB-80B5-B016E2F90B4F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2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483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4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5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6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7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8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89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0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1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2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3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4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95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496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7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8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99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0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1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2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3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4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5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6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07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08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9" name="CustomShape 28"/>
          <p:cNvSpPr/>
          <p:nvPr/>
        </p:nvSpPr>
        <p:spPr>
          <a:xfrm flipV="1">
            <a:off x="-4680" y="713520"/>
            <a:ext cx="1589040" cy="507960"/>
          </a:xfrm>
          <a:custGeom>
            <a:avLst/>
            <a:gdLst/>
            <a:ahLst/>
            <a:rect l="l" t="t" r="r" b="b"/>
            <a:pathLst>
              <a:path w="9303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0" name="PlaceHolder 29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11" name="PlaceHolder 30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12" name="PlaceHolder 31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513" name="PlaceHolder 32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4" name="PlaceHolder 33"/>
          <p:cNvSpPr>
            <a:spLocks noGrp="1"/>
          </p:cNvSpPr>
          <p:nvPr>
            <p:ph type="sldNum"/>
          </p:nvPr>
        </p:nvSpPr>
        <p:spPr>
          <a:xfrm>
            <a:off x="531360" y="787320"/>
            <a:ext cx="77940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FFCB8108-B6B2-4E27-90AD-4DA66E6AFD0F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1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552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3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4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5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6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7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8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9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0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1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2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3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564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565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6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7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8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9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0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1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2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3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4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5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6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77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78" name="CustomShape 28"/>
          <p:cNvSpPr/>
          <p:nvPr/>
        </p:nvSpPr>
        <p:spPr>
          <a:xfrm flipV="1">
            <a:off x="-4680" y="713520"/>
            <a:ext cx="1589040" cy="507960"/>
          </a:xfrm>
          <a:custGeom>
            <a:avLst/>
            <a:gdLst/>
            <a:ahLst/>
            <a:rect l="l" t="t" r="r" b="b"/>
            <a:pathLst>
              <a:path w="9303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79" name="PlaceHolder 29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580" name="PlaceHolder 30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581" name="PlaceHolder 31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582" name="PlaceHolder 32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3" name="PlaceHolder 33"/>
          <p:cNvSpPr>
            <a:spLocks noGrp="1"/>
          </p:cNvSpPr>
          <p:nvPr>
            <p:ph type="sldNum"/>
          </p:nvPr>
        </p:nvSpPr>
        <p:spPr>
          <a:xfrm>
            <a:off x="531360" y="787320"/>
            <a:ext cx="77940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56B37401-69B5-4509-9D89-F1F028BBEEFB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0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621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2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3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4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5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6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7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8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29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0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1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2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633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634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5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6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7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8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39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0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1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2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3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4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45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46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7" name="CustomShape 28"/>
          <p:cNvSpPr/>
          <p:nvPr/>
        </p:nvSpPr>
        <p:spPr>
          <a:xfrm flipV="1">
            <a:off x="-4680" y="4911120"/>
            <a:ext cx="1589040" cy="507960"/>
          </a:xfrm>
          <a:custGeom>
            <a:avLst/>
            <a:gdLst/>
            <a:ahLst/>
            <a:rect l="l" t="t" r="r" b="b"/>
            <a:pathLst>
              <a:path w="9303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8" name="PlaceHolder 29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649" name="PlaceHolder 30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650" name="PlaceHolder 31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651" name="PlaceHolder 32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2" name="PlaceHolder 33"/>
          <p:cNvSpPr>
            <a:spLocks noGrp="1"/>
          </p:cNvSpPr>
          <p:nvPr>
            <p:ph type="sldNum"/>
          </p:nvPr>
        </p:nvSpPr>
        <p:spPr>
          <a:xfrm>
            <a:off x="531360" y="4983120"/>
            <a:ext cx="77940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2AC1901D-43C9-42FF-8FFF-94EAB6EEAD89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9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690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1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2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3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4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5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6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7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8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699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0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1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702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703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4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5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6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7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8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09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0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1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2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3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14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715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16" name="CustomShape 28"/>
          <p:cNvSpPr/>
          <p:nvPr/>
        </p:nvSpPr>
        <p:spPr>
          <a:xfrm flipV="1">
            <a:off x="-4680" y="3177360"/>
            <a:ext cx="1589040" cy="507960"/>
          </a:xfrm>
          <a:custGeom>
            <a:avLst/>
            <a:gdLst/>
            <a:ahLst/>
            <a:rect l="l" t="t" r="r" b="b"/>
            <a:pathLst>
              <a:path w="9303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17" name="PlaceHolder 29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718" name="PlaceHolder 30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19" name="PlaceHolder 31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720" name="PlaceHolder 32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1" name="PlaceHolder 33"/>
          <p:cNvSpPr>
            <a:spLocks noGrp="1"/>
          </p:cNvSpPr>
          <p:nvPr>
            <p:ph type="sldNum"/>
          </p:nvPr>
        </p:nvSpPr>
        <p:spPr>
          <a:xfrm>
            <a:off x="531360" y="3244320"/>
            <a:ext cx="779400" cy="3654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83B4BF9A-DFD3-4A65-9AB7-2E5E20271A2B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  <p:sldLayoutId id="2147483790" r:id="rId14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8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759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0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1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2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3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4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5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6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7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8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69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0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771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772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3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4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5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6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7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8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79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0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1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2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783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784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85" name="CustomShape 28"/>
          <p:cNvSpPr/>
          <p:nvPr/>
        </p:nvSpPr>
        <p:spPr>
          <a:xfrm flipV="1">
            <a:off x="-4680" y="3177360"/>
            <a:ext cx="1589040" cy="507960"/>
          </a:xfrm>
          <a:custGeom>
            <a:avLst/>
            <a:gdLst/>
            <a:ahLst/>
            <a:rect l="l" t="t" r="r" b="b"/>
            <a:pathLst>
              <a:path w="9303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86" name="CustomShape 29"/>
          <p:cNvSpPr/>
          <p:nvPr/>
        </p:nvSpPr>
        <p:spPr>
          <a:xfrm>
            <a:off x="2467080" y="647640"/>
            <a:ext cx="609480" cy="585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/>
            <a:r>
              <a:rPr b="0" lang="en-US" sz="8000" spc="-1" strike="noStrike">
                <a:solidFill>
                  <a:srgbClr val="a53010"/>
                </a:solidFill>
                <a:latin typeface="Arial"/>
              </a:rPr>
              <a:t>“</a:t>
            </a:r>
            <a:endParaRPr b="0" lang="en-US" sz="8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7" name="CustomShape 30"/>
          <p:cNvSpPr/>
          <p:nvPr/>
        </p:nvSpPr>
        <p:spPr>
          <a:xfrm>
            <a:off x="11113920" y="2905200"/>
            <a:ext cx="609840" cy="584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/>
            <a:r>
              <a:rPr b="0" lang="en-US" sz="8000" spc="-1" strike="noStrike">
                <a:solidFill>
                  <a:srgbClr val="a53010"/>
                </a:solidFill>
                <a:latin typeface="Arial"/>
              </a:rPr>
              <a:t>”</a:t>
            </a:r>
            <a:endParaRPr b="0" lang="en-US" sz="8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8" name="PlaceHolder 3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789" name="PlaceHolder 3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790" name="PlaceHolder 33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791" name="PlaceHolder 34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2" name="PlaceHolder 35"/>
          <p:cNvSpPr>
            <a:spLocks noGrp="1"/>
          </p:cNvSpPr>
          <p:nvPr>
            <p:ph type="sldNum"/>
          </p:nvPr>
        </p:nvSpPr>
        <p:spPr>
          <a:xfrm>
            <a:off x="531360" y="3244320"/>
            <a:ext cx="779400" cy="36540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28FAAF60-D231-48CB-9680-A7F92545C034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  <p:sldLayoutId id="2147483802" r:id="rId13"/>
    <p:sldLayoutId id="2147483803" r:id="rId14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830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1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2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3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4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5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6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7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8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39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0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1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842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843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4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5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6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7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8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49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0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1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2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3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854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855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6" name="CustomShape 28"/>
          <p:cNvSpPr/>
          <p:nvPr/>
        </p:nvSpPr>
        <p:spPr>
          <a:xfrm flipV="1">
            <a:off x="-4680" y="4911120"/>
            <a:ext cx="1589040" cy="507960"/>
          </a:xfrm>
          <a:custGeom>
            <a:avLst/>
            <a:gdLst/>
            <a:ahLst/>
            <a:rect l="l" t="t" r="r" b="b"/>
            <a:pathLst>
              <a:path w="9303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7" name="PlaceHolder 29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858" name="PlaceHolder 30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859" name="PlaceHolder 31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860" name="PlaceHolder 32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1" name="PlaceHolder 33"/>
          <p:cNvSpPr>
            <a:spLocks noGrp="1"/>
          </p:cNvSpPr>
          <p:nvPr>
            <p:ph type="sldNum"/>
          </p:nvPr>
        </p:nvSpPr>
        <p:spPr>
          <a:xfrm>
            <a:off x="531360" y="4983120"/>
            <a:ext cx="77940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FF4844B1-EA53-4D7E-947E-398FC74E3F62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8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899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0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1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2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3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4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5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6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7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8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09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0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911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912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3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4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5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6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7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8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19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0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1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2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23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924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25" name="CustomShape 28"/>
          <p:cNvSpPr/>
          <p:nvPr/>
        </p:nvSpPr>
        <p:spPr>
          <a:xfrm flipV="1">
            <a:off x="-4680" y="4911120"/>
            <a:ext cx="1589040" cy="507960"/>
          </a:xfrm>
          <a:custGeom>
            <a:avLst/>
            <a:gdLst/>
            <a:ahLst/>
            <a:rect l="l" t="t" r="r" b="b"/>
            <a:pathLst>
              <a:path w="9303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26" name="CustomShape 29"/>
          <p:cNvSpPr/>
          <p:nvPr/>
        </p:nvSpPr>
        <p:spPr>
          <a:xfrm>
            <a:off x="2467080" y="647640"/>
            <a:ext cx="609480" cy="585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/>
            <a:r>
              <a:rPr b="0" lang="en-US" sz="8000" spc="-1" strike="noStrike">
                <a:solidFill>
                  <a:srgbClr val="a53010"/>
                </a:solidFill>
                <a:latin typeface="Arial"/>
              </a:rPr>
              <a:t>“</a:t>
            </a:r>
            <a:endParaRPr b="0" lang="en-US" sz="8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7" name="CustomShape 30"/>
          <p:cNvSpPr/>
          <p:nvPr/>
        </p:nvSpPr>
        <p:spPr>
          <a:xfrm>
            <a:off x="11113920" y="2905200"/>
            <a:ext cx="609840" cy="584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ctr">
            <a:noAutofit/>
          </a:bodyPr>
          <a:p>
            <a:pPr/>
            <a:r>
              <a:rPr b="0" lang="en-US" sz="8000" spc="-1" strike="noStrike">
                <a:solidFill>
                  <a:srgbClr val="a53010"/>
                </a:solidFill>
                <a:latin typeface="Arial"/>
              </a:rPr>
              <a:t>”</a:t>
            </a:r>
            <a:endParaRPr b="0" lang="en-US" sz="8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8" name="PlaceHolder 31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929" name="PlaceHolder 32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30" name="PlaceHolder 33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931" name="PlaceHolder 34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2" name="PlaceHolder 35"/>
          <p:cNvSpPr>
            <a:spLocks noGrp="1"/>
          </p:cNvSpPr>
          <p:nvPr>
            <p:ph type="sldNum"/>
          </p:nvPr>
        </p:nvSpPr>
        <p:spPr>
          <a:xfrm>
            <a:off x="531360" y="4983120"/>
            <a:ext cx="77940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2F03DF0C-114F-410C-BE11-30629619399B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9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970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1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2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3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4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5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6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7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8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79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0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1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982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983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4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5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6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7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8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9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0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1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2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3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4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995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96" name="CustomShape 28"/>
          <p:cNvSpPr/>
          <p:nvPr/>
        </p:nvSpPr>
        <p:spPr>
          <a:xfrm flipV="1">
            <a:off x="-4680" y="4911120"/>
            <a:ext cx="1589040" cy="507960"/>
          </a:xfrm>
          <a:custGeom>
            <a:avLst/>
            <a:gdLst/>
            <a:ahLst/>
            <a:rect l="l" t="t" r="r" b="b"/>
            <a:pathLst>
              <a:path w="9303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97" name="PlaceHolder 29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998" name="PlaceHolder 30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999" name="PlaceHolder 31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1000" name="PlaceHolder 32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1" name="PlaceHolder 33"/>
          <p:cNvSpPr>
            <a:spLocks noGrp="1"/>
          </p:cNvSpPr>
          <p:nvPr>
            <p:ph type="sldNum"/>
          </p:nvPr>
        </p:nvSpPr>
        <p:spPr>
          <a:xfrm>
            <a:off x="531360" y="4983120"/>
            <a:ext cx="77940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391B6EA5-6D36-433A-B208-EB3466B077C1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8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1039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0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1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2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3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4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5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6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7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8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9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0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051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1052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3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4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5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6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7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8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9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0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1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2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63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064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65" name="CustomShape 28"/>
          <p:cNvSpPr/>
          <p:nvPr/>
        </p:nvSpPr>
        <p:spPr>
          <a:xfrm flipV="1">
            <a:off x="-4680" y="713520"/>
            <a:ext cx="1589040" cy="507960"/>
          </a:xfrm>
          <a:custGeom>
            <a:avLst/>
            <a:gdLst/>
            <a:ahLst/>
            <a:rect l="l" t="t" r="r" b="b"/>
            <a:pathLst>
              <a:path w="9303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66" name="PlaceHolder 29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067" name="PlaceHolder 30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068" name="PlaceHolder 31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1069" name="PlaceHolder 32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0" name="PlaceHolder 33"/>
          <p:cNvSpPr>
            <a:spLocks noGrp="1"/>
          </p:cNvSpPr>
          <p:nvPr>
            <p:ph type="sldNum"/>
          </p:nvPr>
        </p:nvSpPr>
        <p:spPr>
          <a:xfrm>
            <a:off x="531360" y="787320"/>
            <a:ext cx="77940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D4847BF0-7F7A-4810-BB1D-56142B831559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7" name="Group 1"/>
          <p:cNvGrpSpPr/>
          <p:nvPr/>
        </p:nvGrpSpPr>
        <p:grpSpPr>
          <a:xfrm>
            <a:off x="0" y="228600"/>
            <a:ext cx="2851200" cy="6638760"/>
            <a:chOff x="0" y="228600"/>
            <a:chExt cx="2851200" cy="6638760"/>
          </a:xfrm>
        </p:grpSpPr>
        <p:sp>
          <p:nvSpPr>
            <p:cNvPr id="1108" name="CustomShape 2"/>
            <p:cNvSpPr/>
            <p:nvPr/>
          </p:nvSpPr>
          <p:spPr>
            <a:xfrm>
              <a:off x="0" y="2574720"/>
              <a:ext cx="99720" cy="626760"/>
            </a:xfrm>
            <a:custGeom>
              <a:avLst/>
              <a:gdLst/>
              <a:ahLst/>
              <a:rect l="l" t="t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09" name="CustomShape 3"/>
            <p:cNvSpPr/>
            <p:nvPr/>
          </p:nvSpPr>
          <p:spPr>
            <a:xfrm>
              <a:off x="128520" y="3155760"/>
              <a:ext cx="646200" cy="2322360"/>
            </a:xfrm>
            <a:custGeom>
              <a:avLst/>
              <a:gdLst/>
              <a:ahLst/>
              <a:rect l="l" t="t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0" name="CustomShape 4"/>
            <p:cNvSpPr/>
            <p:nvPr/>
          </p:nvSpPr>
          <p:spPr>
            <a:xfrm>
              <a:off x="806400" y="5446800"/>
              <a:ext cx="609480" cy="1420560"/>
            </a:xfrm>
            <a:custGeom>
              <a:avLst/>
              <a:gdLst/>
              <a:ahLst/>
              <a:rect l="l" t="t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1" name="CustomShape 5"/>
            <p:cNvSpPr/>
            <p:nvPr/>
          </p:nvSpPr>
          <p:spPr>
            <a:xfrm>
              <a:off x="960480" y="6504120"/>
              <a:ext cx="171360" cy="363240"/>
            </a:xfrm>
            <a:custGeom>
              <a:avLst/>
              <a:gdLst/>
              <a:ahLst/>
              <a:rect l="l" t="t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2" name="CustomShape 6"/>
            <p:cNvSpPr/>
            <p:nvPr/>
          </p:nvSpPr>
          <p:spPr>
            <a:xfrm>
              <a:off x="99720" y="3201840"/>
              <a:ext cx="822240" cy="3327480"/>
            </a:xfrm>
            <a:custGeom>
              <a:avLst/>
              <a:gdLst/>
              <a:ahLst/>
              <a:rect l="l" t="t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3" name="CustomShape 7"/>
            <p:cNvSpPr/>
            <p:nvPr/>
          </p:nvSpPr>
          <p:spPr>
            <a:xfrm>
              <a:off x="21960" y="228600"/>
              <a:ext cx="106200" cy="2927160"/>
            </a:xfrm>
            <a:custGeom>
              <a:avLst/>
              <a:gdLst/>
              <a:ahLst/>
              <a:rect l="l" t="t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4" name="CustomShape 8"/>
            <p:cNvSpPr/>
            <p:nvPr/>
          </p:nvSpPr>
          <p:spPr>
            <a:xfrm>
              <a:off x="77760" y="2944800"/>
              <a:ext cx="79200" cy="49356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5" name="CustomShape 9"/>
            <p:cNvSpPr/>
            <p:nvPr/>
          </p:nvSpPr>
          <p:spPr>
            <a:xfrm>
              <a:off x="770040" y="5478480"/>
              <a:ext cx="190440" cy="1025280"/>
            </a:xfrm>
            <a:custGeom>
              <a:avLst/>
              <a:gdLst/>
              <a:ahLst/>
              <a:rect l="l" t="t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6" name="CustomShape 10"/>
            <p:cNvSpPr/>
            <p:nvPr/>
          </p:nvSpPr>
          <p:spPr>
            <a:xfrm>
              <a:off x="774720" y="1398600"/>
              <a:ext cx="2076480" cy="4048200"/>
            </a:xfrm>
            <a:custGeom>
              <a:avLst/>
              <a:gdLst/>
              <a:ahLst/>
              <a:rect l="l" t="t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7" name="CustomShape 11"/>
            <p:cNvSpPr/>
            <p:nvPr/>
          </p:nvSpPr>
          <p:spPr>
            <a:xfrm>
              <a:off x="922320" y="6529320"/>
              <a:ext cx="161640" cy="338040"/>
            </a:xfrm>
            <a:custGeom>
              <a:avLst/>
              <a:gdLst/>
              <a:ahLst/>
              <a:rect l="l" t="t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8" name="CustomShape 12"/>
            <p:cNvSpPr/>
            <p:nvPr/>
          </p:nvSpPr>
          <p:spPr>
            <a:xfrm>
              <a:off x="770040" y="5359320"/>
              <a:ext cx="36360" cy="22212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19" name="CustomShape 13"/>
            <p:cNvSpPr/>
            <p:nvPr/>
          </p:nvSpPr>
          <p:spPr>
            <a:xfrm>
              <a:off x="849240" y="6245280"/>
              <a:ext cx="239400" cy="622080"/>
            </a:xfrm>
            <a:custGeom>
              <a:avLst/>
              <a:gdLst/>
              <a:ahLst/>
              <a:rect l="l" t="t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rgbClr val="766f54">
                <a:alpha val="20000"/>
              </a:srgbClr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120" name="Group 14"/>
          <p:cNvGrpSpPr/>
          <p:nvPr/>
        </p:nvGrpSpPr>
        <p:grpSpPr>
          <a:xfrm>
            <a:off x="27000" y="0"/>
            <a:ext cx="2357280" cy="6853320"/>
            <a:chOff x="27000" y="0"/>
            <a:chExt cx="2357280" cy="6853320"/>
          </a:xfrm>
        </p:grpSpPr>
        <p:sp>
          <p:nvSpPr>
            <p:cNvPr id="1121" name="CustomShape 15"/>
            <p:cNvSpPr/>
            <p:nvPr/>
          </p:nvSpPr>
          <p:spPr>
            <a:xfrm>
              <a:off x="27000" y="0"/>
              <a:ext cx="493560" cy="4400640"/>
            </a:xfrm>
            <a:custGeom>
              <a:avLst/>
              <a:gdLst/>
              <a:ahLst/>
              <a:rect l="l" t="t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22" name="CustomShape 16"/>
            <p:cNvSpPr/>
            <p:nvPr/>
          </p:nvSpPr>
          <p:spPr>
            <a:xfrm>
              <a:off x="550800" y="4316400"/>
              <a:ext cx="422280" cy="1581120"/>
            </a:xfrm>
            <a:custGeom>
              <a:avLst/>
              <a:gdLst/>
              <a:ahLst/>
              <a:rect l="l" t="t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23" name="CustomShape 17"/>
            <p:cNvSpPr/>
            <p:nvPr/>
          </p:nvSpPr>
          <p:spPr>
            <a:xfrm>
              <a:off x="1006560" y="5862960"/>
              <a:ext cx="431640" cy="990360"/>
            </a:xfrm>
            <a:custGeom>
              <a:avLst/>
              <a:gdLst/>
              <a:ahLst/>
              <a:rect l="l" t="t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24" name="CustomShape 18"/>
            <p:cNvSpPr/>
            <p:nvPr/>
          </p:nvSpPr>
          <p:spPr>
            <a:xfrm>
              <a:off x="520560" y="4364280"/>
              <a:ext cx="552240" cy="2236680"/>
            </a:xfrm>
            <a:custGeom>
              <a:avLst/>
              <a:gdLst/>
              <a:ahLst/>
              <a:rect l="l" t="t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25" name="CustomShape 19"/>
            <p:cNvSpPr/>
            <p:nvPr/>
          </p:nvSpPr>
          <p:spPr>
            <a:xfrm>
              <a:off x="468360" y="1288800"/>
              <a:ext cx="174600" cy="3027240"/>
            </a:xfrm>
            <a:custGeom>
              <a:avLst/>
              <a:gdLst/>
              <a:ahLst/>
              <a:rect l="l" t="t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26" name="CustomShape 20"/>
            <p:cNvSpPr/>
            <p:nvPr/>
          </p:nvSpPr>
          <p:spPr>
            <a:xfrm>
              <a:off x="1111320" y="6572520"/>
              <a:ext cx="134640" cy="280800"/>
            </a:xfrm>
            <a:custGeom>
              <a:avLst/>
              <a:gdLst/>
              <a:ahLst/>
              <a:rect l="l" t="t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27" name="CustomShape 21"/>
            <p:cNvSpPr/>
            <p:nvPr/>
          </p:nvSpPr>
          <p:spPr>
            <a:xfrm>
              <a:off x="501480" y="4108680"/>
              <a:ext cx="82440" cy="511200"/>
            </a:xfrm>
            <a:custGeom>
              <a:avLst/>
              <a:gdLst/>
              <a:ahLst/>
              <a:rect l="l" t="t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28" name="CustomShape 22"/>
            <p:cNvSpPr/>
            <p:nvPr/>
          </p:nvSpPr>
          <p:spPr>
            <a:xfrm>
              <a:off x="973080" y="3146400"/>
              <a:ext cx="1411200" cy="2716200"/>
            </a:xfrm>
            <a:custGeom>
              <a:avLst/>
              <a:gdLst/>
              <a:ahLst/>
              <a:rect l="l" t="t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29" name="CustomShape 23"/>
            <p:cNvSpPr/>
            <p:nvPr/>
          </p:nvSpPr>
          <p:spPr>
            <a:xfrm>
              <a:off x="1073160" y="6600960"/>
              <a:ext cx="120600" cy="252360"/>
            </a:xfrm>
            <a:custGeom>
              <a:avLst/>
              <a:gdLst/>
              <a:ahLst/>
              <a:rect l="l" t="t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30" name="CustomShape 24"/>
            <p:cNvSpPr/>
            <p:nvPr/>
          </p:nvSpPr>
          <p:spPr>
            <a:xfrm>
              <a:off x="973080" y="5897880"/>
              <a:ext cx="137880" cy="674640"/>
            </a:xfrm>
            <a:custGeom>
              <a:avLst/>
              <a:gdLst/>
              <a:ahLst/>
              <a:rect l="l" t="t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31" name="CustomShape 25"/>
            <p:cNvSpPr/>
            <p:nvPr/>
          </p:nvSpPr>
          <p:spPr>
            <a:xfrm>
              <a:off x="973080" y="5772240"/>
              <a:ext cx="39600" cy="228600"/>
            </a:xfrm>
            <a:custGeom>
              <a:avLst/>
              <a:gdLst/>
              <a:ahLst/>
              <a:rect l="l" t="t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32" name="CustomShape 26"/>
            <p:cNvSpPr/>
            <p:nvPr/>
          </p:nvSpPr>
          <p:spPr>
            <a:xfrm>
              <a:off x="1006560" y="6323400"/>
              <a:ext cx="210960" cy="529920"/>
            </a:xfrm>
            <a:custGeom>
              <a:avLst/>
              <a:gdLst/>
              <a:ahLst/>
              <a:rect l="l" t="t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rgbClr val="766f54"/>
            </a:solidFill>
            <a:ln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133" name="CustomShape 27"/>
          <p:cNvSpPr/>
          <p:nvPr/>
        </p:nvSpPr>
        <p:spPr>
          <a:xfrm>
            <a:off x="0" y="0"/>
            <a:ext cx="182520" cy="6858000"/>
          </a:xfrm>
          <a:prstGeom prst="rect">
            <a:avLst/>
          </a:prstGeom>
          <a:solidFill>
            <a:srgbClr val="766f5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34" name="CustomShape 28"/>
          <p:cNvSpPr/>
          <p:nvPr/>
        </p:nvSpPr>
        <p:spPr>
          <a:xfrm flipV="1">
            <a:off x="-4680" y="713520"/>
            <a:ext cx="1589040" cy="507960"/>
          </a:xfrm>
          <a:custGeom>
            <a:avLst/>
            <a:gdLst/>
            <a:ahLst/>
            <a:rect l="l" t="t" r="r" b="b"/>
            <a:pathLst>
              <a:path w="9303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rgbClr val="a5301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35" name="PlaceHolder 29"/>
          <p:cNvSpPr>
            <a:spLocks noGrp="1"/>
          </p:cNvSpPr>
          <p:nvPr>
            <p:ph type="title"/>
          </p:nvPr>
        </p:nvSpPr>
        <p:spPr>
          <a:xfrm>
            <a:off x="2592360" y="623520"/>
            <a:ext cx="8912160" cy="1281240"/>
          </a:xfrm>
          <a:prstGeom prst="rect">
            <a:avLst/>
          </a:prstGeom>
        </p:spPr>
        <p:txBody>
          <a:bodyPr lIns="90000" rIns="90000" tIns="46800" bIns="46800">
            <a:noAutofit/>
          </a:bodyPr>
          <a:p>
            <a:r>
              <a:rPr b="0" lang="en-US" sz="3600" spc="-1" strike="noStrike">
                <a:solidFill>
                  <a:srgbClr val="262626"/>
                </a:solidFill>
                <a:latin typeface="Century Gothic"/>
              </a:rPr>
              <a:t>Click to edit the title text format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36" name="PlaceHolder 30"/>
          <p:cNvSpPr>
            <a:spLocks noGrp="1"/>
          </p:cNvSpPr>
          <p:nvPr>
            <p:ph type="body"/>
          </p:nvPr>
        </p:nvSpPr>
        <p:spPr>
          <a:xfrm>
            <a:off x="2588760" y="2133360"/>
            <a:ext cx="8915400" cy="3886200"/>
          </a:xfrm>
          <a:prstGeom prst="rect">
            <a:avLst/>
          </a:prstGeom>
        </p:spPr>
        <p:txBody>
          <a:bodyPr lIns="90000" rIns="90000" tIns="46800" bIns="46800">
            <a:normAutofit/>
          </a:bodyPr>
          <a:p>
            <a:pPr marL="342720" indent="-34272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1" marL="742680" indent="-28548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2" marL="11430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3" marL="16002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4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5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 lvl="6" marL="2057400" indent="-228600"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0" lang="en-US" sz="1800" spc="-1" strike="noStrike">
                <a:solidFill>
                  <a:srgbClr val="404040"/>
                </a:solidFill>
                <a:latin typeface="Century Gothic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137" name="PlaceHolder 31"/>
          <p:cNvSpPr>
            <a:spLocks noGrp="1"/>
          </p:cNvSpPr>
          <p:nvPr>
            <p:ph type="dt"/>
          </p:nvPr>
        </p:nvSpPr>
        <p:spPr>
          <a:xfrm>
            <a:off x="10361520" y="6130800"/>
            <a:ext cx="1146240" cy="37008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r>
              <a:rPr b="0" lang="ru-RU" sz="900" spc="-1" strike="noStrike">
                <a:solidFill>
                  <a:srgbClr val="898989"/>
                </a:solidFill>
                <a:latin typeface="Century Gothic"/>
              </a:rPr>
              <a:t>&lt;date/time&gt;</a:t>
            </a:r>
            <a:endParaRPr b="0" lang="en-US" sz="900" spc="-1" strike="noStrike">
              <a:latin typeface="Times New Roman"/>
            </a:endParaRPr>
          </a:p>
        </p:txBody>
      </p:sp>
      <p:sp>
        <p:nvSpPr>
          <p:cNvPr id="1138" name="PlaceHolder 32"/>
          <p:cNvSpPr>
            <a:spLocks noGrp="1"/>
          </p:cNvSpPr>
          <p:nvPr>
            <p:ph type="ftr"/>
          </p:nvPr>
        </p:nvSpPr>
        <p:spPr>
          <a:xfrm>
            <a:off x="2588760" y="6135840"/>
            <a:ext cx="762012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/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9" name="PlaceHolder 33"/>
          <p:cNvSpPr>
            <a:spLocks noGrp="1"/>
          </p:cNvSpPr>
          <p:nvPr>
            <p:ph type="sldNum"/>
          </p:nvPr>
        </p:nvSpPr>
        <p:spPr>
          <a:xfrm>
            <a:off x="531360" y="787320"/>
            <a:ext cx="779400" cy="365040"/>
          </a:xfrm>
          <a:prstGeom prst="rect">
            <a:avLst/>
          </a:prstGeom>
        </p:spPr>
        <p:txBody>
          <a:bodyPr lIns="90000" rIns="90000" tIns="46800" bIns="46800" anchor="ctr">
            <a:noAutofit/>
          </a:bodyPr>
          <a:p>
            <a:pPr algn="r">
              <a:lnSpc>
                <a:spcPct val="100000"/>
              </a:lnSpc>
            </a:pPr>
            <a:fld id="{BB9C2F69-AA07-4F0A-A2ED-F935DEA5D1D6}" type="slidenum">
              <a:rPr b="0" lang="ru-RU" sz="2000" spc="-1" strike="noStrike">
                <a:solidFill>
                  <a:srgbClr val="feffff"/>
                </a:solidFill>
                <a:latin typeface="Century Gothic"/>
              </a:rPr>
              <a:t>&lt;number&gt;</a:t>
            </a:fld>
            <a:endParaRPr b="0" lang="en-US" sz="2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14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image" Target="../media/image21.jpeg"/><Relationship Id="rId3" Type="http://schemas.openxmlformats.org/officeDocument/2006/relationships/slideLayout" Target="../slideLayouts/slideLayout7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image" Target="../media/image24.jpeg"/><Relationship Id="rId4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image" Target="../media/image26.jpeg"/><Relationship Id="rId3" Type="http://schemas.openxmlformats.org/officeDocument/2006/relationships/slideLayout" Target="../slideLayouts/slideLayout61.xml"/><Relationship Id="rId4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slideLayout" Target="../slideLayouts/slideLayout6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jpeg"/><Relationship Id="rId3" Type="http://schemas.openxmlformats.org/officeDocument/2006/relationships/slideLayout" Target="../slideLayouts/slideLayout49.xml"/><Relationship Id="rId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image" Target="../media/image32.jpeg"/><Relationship Id="rId3" Type="http://schemas.openxmlformats.org/officeDocument/2006/relationships/slideLayout" Target="../slideLayouts/slideLayout6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slideLayout" Target="../slideLayouts/slideLayout6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6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image" Target="../media/image36.jpeg"/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5" Type="http://schemas.openxmlformats.org/officeDocument/2006/relationships/slideLayout" Target="../slideLayouts/slideLayout7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jpeg"/><Relationship Id="rId3" Type="http://schemas.openxmlformats.org/officeDocument/2006/relationships/image" Target="../media/image41.jpeg"/><Relationship Id="rId4" Type="http://schemas.openxmlformats.org/officeDocument/2006/relationships/image" Target="../media/image42.jpeg"/><Relationship Id="rId5" Type="http://schemas.openxmlformats.org/officeDocument/2006/relationships/slideLayout" Target="../slideLayouts/slideLayout6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image" Target="../media/image44.jpeg"/><Relationship Id="rId3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image" Target="../media/image46.jpeg"/><Relationship Id="rId3" Type="http://schemas.openxmlformats.org/officeDocument/2006/relationships/image" Target="../media/image47.jpeg"/><Relationship Id="rId4" Type="http://schemas.openxmlformats.org/officeDocument/2006/relationships/slideLayout" Target="../slideLayouts/slideLayout6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image" Target="../media/image49.jpeg"/><Relationship Id="rId3" Type="http://schemas.openxmlformats.org/officeDocument/2006/relationships/image" Target="../media/image50.jpeg"/><Relationship Id="rId4" Type="http://schemas.openxmlformats.org/officeDocument/2006/relationships/slideLayout" Target="../slideLayouts/slideLayout6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image" Target="../media/image52.png"/><Relationship Id="rId3" Type="http://schemas.openxmlformats.org/officeDocument/2006/relationships/slideLayout" Target="../slideLayouts/slideLayout6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53.jpeg"/><Relationship Id="rId2" Type="http://schemas.openxmlformats.org/officeDocument/2006/relationships/image" Target="../media/image54.jpeg"/><Relationship Id="rId3" Type="http://schemas.openxmlformats.org/officeDocument/2006/relationships/slideLayout" Target="../slideLayouts/slideLayout6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55.jpeg"/><Relationship Id="rId2" Type="http://schemas.openxmlformats.org/officeDocument/2006/relationships/slideLayout" Target="../slideLayouts/slideLayout6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slideLayout" Target="../slideLayouts/slideLayout6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57.jpeg"/><Relationship Id="rId2" Type="http://schemas.openxmlformats.org/officeDocument/2006/relationships/slideLayout" Target="../slideLayouts/slideLayout6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58.jpeg"/><Relationship Id="rId2" Type="http://schemas.openxmlformats.org/officeDocument/2006/relationships/slideLayout" Target="../slideLayouts/slideLayout6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59.jpeg"/><Relationship Id="rId2" Type="http://schemas.openxmlformats.org/officeDocument/2006/relationships/slideLayout" Target="../slideLayouts/slideLayout6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image" Target="../media/image62.png"/><Relationship Id="rId3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TextShape 1"/>
          <p:cNvSpPr txBox="1"/>
          <p:nvPr/>
        </p:nvSpPr>
        <p:spPr>
          <a:xfrm>
            <a:off x="2752560" y="0"/>
            <a:ext cx="7710480" cy="154152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ctr">
              <a:lnSpc>
                <a:spcPct val="107000"/>
              </a:lnSpc>
              <a:spcAft>
                <a:spcPts val="799"/>
              </a:spcAft>
            </a:pPr>
            <a:r>
              <a:rPr b="1" lang="kk-KZ" sz="3200" spc="-1" strike="noStrike">
                <a:solidFill>
                  <a:srgbClr val="ff0000"/>
                </a:solidFill>
                <a:latin typeface="Times New Roman"/>
                <a:ea typeface="Times New Roman"/>
              </a:rPr>
              <a:t>Основная средняя школа № 14 </a:t>
            </a:r>
            <a:endParaRPr b="0" lang="en-US" sz="3200" spc="-1" strike="noStrike">
              <a:solidFill>
                <a:srgbClr val="262626"/>
              </a:solidFill>
              <a:latin typeface="Century Gothic"/>
            </a:endParaRPr>
          </a:p>
        </p:txBody>
      </p:sp>
      <p:pic>
        <p:nvPicPr>
          <p:cNvPr id="1184" name="Picture 2" descr="https://www.nbrkomi.ru/images/1609/stat/5618.jpg"/>
          <p:cNvPicPr/>
          <p:nvPr/>
        </p:nvPicPr>
        <p:blipFill>
          <a:blip r:embed="rId1"/>
          <a:stretch/>
        </p:blipFill>
        <p:spPr>
          <a:xfrm>
            <a:off x="2295360" y="1792440"/>
            <a:ext cx="8534520" cy="4151160"/>
          </a:xfrm>
          <a:prstGeom prst="rect">
            <a:avLst/>
          </a:prstGeom>
          <a:ln>
            <a:noFill/>
          </a:ln>
        </p:spPr>
      </p:pic>
    </p:spTree>
  </p:cSld>
  <p:transition spd="slow" advTm="2000">
    <p:blinds dir="horz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TextShape 1"/>
          <p:cNvSpPr txBox="1"/>
          <p:nvPr/>
        </p:nvSpPr>
        <p:spPr>
          <a:xfrm>
            <a:off x="2588760" y="2514600"/>
            <a:ext cx="8915400" cy="2262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b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86" name="TextShape 2"/>
          <p:cNvSpPr txBox="1"/>
          <p:nvPr/>
        </p:nvSpPr>
        <p:spPr>
          <a:xfrm>
            <a:off x="2588760" y="4776480"/>
            <a:ext cx="8915400" cy="1127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spAutoFit/>
          </a:bodyPr>
          <a:p>
            <a:pPr algn="ctr"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1187" name="Рисунок 3" descr=""/>
          <p:cNvPicPr/>
          <p:nvPr/>
        </p:nvPicPr>
        <p:blipFill>
          <a:blip r:embed="rId1"/>
          <a:srcRect l="344" t="199" r="455" b="-196"/>
          <a:stretch/>
        </p:blipFill>
        <p:spPr>
          <a:xfrm>
            <a:off x="136440" y="0"/>
            <a:ext cx="11846160" cy="6864480"/>
          </a:xfrm>
          <a:prstGeom prst="rect">
            <a:avLst/>
          </a:prstGeom>
          <a:ln>
            <a:noFill/>
          </a:ln>
        </p:spPr>
      </p:pic>
      <p:graphicFrame>
        <p:nvGraphicFramePr>
          <p:cNvPr id="1188" name="Table 3"/>
          <p:cNvGraphicFramePr/>
          <p:nvPr/>
        </p:nvGraphicFramePr>
        <p:xfrm>
          <a:off x="839880" y="487440"/>
          <a:ext cx="4898880" cy="5172120"/>
        </p:xfrm>
        <a:graphic>
          <a:graphicData uri="http://schemas.openxmlformats.org/drawingml/2006/table">
            <a:tbl>
              <a:tblPr/>
              <a:tblGrid>
                <a:gridCol w="4898880"/>
              </a:tblGrid>
              <a:tr h="5172120">
                <a:tc>
                  <a:txBody>
                    <a:bodyPr lIns="90000" rIns="90000" tIns="46800" bIns="4680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en-US" sz="1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kk-KZ" sz="28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b="1" lang="kk-KZ" sz="28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Уважаемые педагоги и учащиеся !</a:t>
                      </a:r>
                      <a:endParaRPr b="0" lang="en-US" sz="2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kk-KZ" sz="2800" spc="-1" strike="noStrik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</a:rPr>
                        <a:t>Вашему вниманию представлены книжные новинки, пополнившие  фонд школьной библиотеки</a:t>
                      </a:r>
                      <a:endParaRPr b="0" lang="en-US" sz="2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en-US" sz="28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a53010"/>
                    </a:solidFill>
                  </a:tcPr>
                </a:tc>
              </a:tr>
            </a:tbl>
          </a:graphicData>
        </a:graphic>
      </p:graphicFrame>
    </p:spTree>
  </p:cSld>
  <p:transition spd="slow" advTm="5000">
    <p:dissolv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CustomShape 1"/>
          <p:cNvSpPr/>
          <p:nvPr/>
        </p:nvSpPr>
        <p:spPr>
          <a:xfrm>
            <a:off x="5597640" y="2274840"/>
            <a:ext cx="6002280" cy="398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 algn="just">
              <a:lnSpc>
                <a:spcPct val="100000"/>
              </a:lnSpc>
            </a:pPr>
            <a:r>
              <a:rPr b="1" lang="ru-RU" sz="2000" spc="-1" strike="noStrike">
                <a:solidFill>
                  <a:srgbClr val="0070c0"/>
                </a:solidFill>
                <a:latin typeface="Times New Roman"/>
                <a:ea typeface="Times New Roman"/>
              </a:rPr>
              <a:t>   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0" name="CustomShape 2"/>
          <p:cNvSpPr/>
          <p:nvPr/>
        </p:nvSpPr>
        <p:spPr>
          <a:xfrm>
            <a:off x="155520" y="-144360"/>
            <a:ext cx="30492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91" name="CustomShape 3"/>
          <p:cNvSpPr/>
          <p:nvPr/>
        </p:nvSpPr>
        <p:spPr>
          <a:xfrm>
            <a:off x="155520" y="-144360"/>
            <a:ext cx="30492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92" name="CustomShape 4"/>
          <p:cNvSpPr/>
          <p:nvPr/>
        </p:nvSpPr>
        <p:spPr>
          <a:xfrm>
            <a:off x="155520" y="-144360"/>
            <a:ext cx="30492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93" name="CustomShape 5"/>
          <p:cNvSpPr/>
          <p:nvPr/>
        </p:nvSpPr>
        <p:spPr>
          <a:xfrm>
            <a:off x="155520" y="-144360"/>
            <a:ext cx="30492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194" name="Рисунок 8" descr="WhatsApp Image 2021-09-27 at 11.58.21.jpeg"/>
          <p:cNvPicPr/>
          <p:nvPr/>
        </p:nvPicPr>
        <p:blipFill>
          <a:blip r:embed="rId1"/>
          <a:stretch/>
        </p:blipFill>
        <p:spPr>
          <a:xfrm>
            <a:off x="1733400" y="2914560"/>
            <a:ext cx="3067200" cy="3372120"/>
          </a:xfrm>
          <a:prstGeom prst="rect">
            <a:avLst/>
          </a:prstGeom>
          <a:ln>
            <a:noFill/>
          </a:ln>
        </p:spPr>
      </p:pic>
      <p:pic>
        <p:nvPicPr>
          <p:cNvPr id="1195" name="Рисунок 9" descr="WhatsApp Image 2021-09-27 at 11.58.21(1).jpeg"/>
          <p:cNvPicPr/>
          <p:nvPr/>
        </p:nvPicPr>
        <p:blipFill>
          <a:blip r:embed="rId2"/>
          <a:stretch/>
        </p:blipFill>
        <p:spPr>
          <a:xfrm>
            <a:off x="7281720" y="2876400"/>
            <a:ext cx="2928960" cy="3638880"/>
          </a:xfrm>
          <a:prstGeom prst="rect">
            <a:avLst/>
          </a:prstGeom>
          <a:ln>
            <a:noFill/>
          </a:ln>
        </p:spPr>
      </p:pic>
      <p:sp>
        <p:nvSpPr>
          <p:cNvPr id="1196" name="TextShape 6"/>
          <p:cNvSpPr txBox="1"/>
          <p:nvPr/>
        </p:nvSpPr>
        <p:spPr>
          <a:xfrm>
            <a:off x="6419520" y="895320"/>
            <a:ext cx="5429160" cy="14097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/>
            <a:r>
              <a:rPr b="1" lang="en-US" sz="2400" spc="-1" strike="noStrike">
                <a:solidFill>
                  <a:srgbClr val="262626"/>
                </a:solidFill>
                <a:latin typeface="Century Gothic"/>
              </a:rPr>
              <a:t>Jenny Doley, Virginia Evans</a:t>
            </a:r>
            <a:br/>
            <a:r>
              <a:rPr b="1" lang="en-US" sz="2400" spc="-1" strike="noStrike">
                <a:solidFill>
                  <a:srgbClr val="262626"/>
                </a:solidFill>
                <a:latin typeface="Century Gothic"/>
              </a:rPr>
              <a:t>Smiles: Teachers Book/ Jenny Doley, Virginia Evans.-Almaty:Express Pablishing,2021.-157p.</a:t>
            </a:r>
            <a:endParaRPr b="0" lang="en-US" sz="24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197" name="CustomShape 7"/>
          <p:cNvSpPr/>
          <p:nvPr/>
        </p:nvSpPr>
        <p:spPr>
          <a:xfrm>
            <a:off x="1390680" y="819000"/>
            <a:ext cx="4781520" cy="1922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/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Jenny Doley, Virginia Evans</a:t>
            </a:r>
            <a:br/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English Language : Story Cards/ Jenny Doley, Virginia Evans.-Almaty:Express Pablishing, 2021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8" name="CustomShape 8"/>
          <p:cNvSpPr/>
          <p:nvPr/>
        </p:nvSpPr>
        <p:spPr>
          <a:xfrm>
            <a:off x="3314880" y="0"/>
            <a:ext cx="6534000" cy="642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 algn="ctr"/>
            <a:r>
              <a:rPr b="1" lang="kk-KZ" sz="3600" spc="-1" strike="noStrike">
                <a:solidFill>
                  <a:srgbClr val="ff0000"/>
                </a:solidFill>
                <a:latin typeface="Arial"/>
              </a:rPr>
              <a:t>В помощь учителю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slow" advTm="6000">
    <p:dissolv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CustomShape 1"/>
          <p:cNvSpPr/>
          <p:nvPr/>
        </p:nvSpPr>
        <p:spPr>
          <a:xfrm>
            <a:off x="1219320" y="4267080"/>
            <a:ext cx="5448240" cy="192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 algn="just"/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Jenny Doley, Virginia Evans</a:t>
            </a:r>
            <a:br/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English Language :Interactive Software/ Jenny Doley, Virginia Evans.-Almaty:Express Pablishing, 2021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0" name="CustomShape 2"/>
          <p:cNvSpPr/>
          <p:nvPr/>
        </p:nvSpPr>
        <p:spPr>
          <a:xfrm>
            <a:off x="5600880" y="476280"/>
            <a:ext cx="6190920" cy="3567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br/>
            <a:br/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JennyDoley,VirginiaEvans</a:t>
            </a:r>
            <a:br/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English Language : Teachers Multimedia Resource Pack CD-ROM/ Jenny Doley, Virginia Evans.-Almaty:Express Pablishing, 2021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ru-RU" sz="2000" spc="-1" strike="noStrike">
                <a:solidFill>
                  <a:srgbClr val="ff0000"/>
                </a:solidFill>
                <a:latin typeface="Century Gothic"/>
              </a:rPr>
              <a:t> </a:t>
            </a:r>
            <a:br/>
            <a:br/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01" name="Picture 2" descr="C:\Users\я\Desktop\новинки\IMG_20210125_112205.jpg"/>
          <p:cNvPicPr/>
          <p:nvPr/>
        </p:nvPicPr>
        <p:blipFill>
          <a:blip r:embed="rId1"/>
          <a:stretch/>
        </p:blipFill>
        <p:spPr>
          <a:xfrm>
            <a:off x="-9167760" y="-63915840"/>
            <a:ext cx="3871800" cy="6175440"/>
          </a:xfrm>
          <a:prstGeom prst="rect">
            <a:avLst/>
          </a:prstGeom>
          <a:ln>
            <a:noFill/>
          </a:ln>
        </p:spPr>
      </p:pic>
      <p:pic>
        <p:nvPicPr>
          <p:cNvPr id="1202" name="Рисунок 5" descr="WhatsApp Image 2021-09-27 at 11.58.20.jpeg"/>
          <p:cNvPicPr/>
          <p:nvPr/>
        </p:nvPicPr>
        <p:blipFill>
          <a:blip r:embed="rId2"/>
          <a:stretch/>
        </p:blipFill>
        <p:spPr>
          <a:xfrm>
            <a:off x="1825560" y="304920"/>
            <a:ext cx="2536920" cy="3619440"/>
          </a:xfrm>
          <a:prstGeom prst="rect">
            <a:avLst/>
          </a:prstGeom>
          <a:ln>
            <a:noFill/>
          </a:ln>
        </p:spPr>
      </p:pic>
      <p:pic>
        <p:nvPicPr>
          <p:cNvPr id="1203" name="Рисунок 6" descr="WhatsApp Image 2021-09-27 at 12.13.57.jpeg"/>
          <p:cNvPicPr/>
          <p:nvPr/>
        </p:nvPicPr>
        <p:blipFill>
          <a:blip r:embed="rId3"/>
          <a:stretch/>
        </p:blipFill>
        <p:spPr>
          <a:xfrm>
            <a:off x="7969320" y="3029040"/>
            <a:ext cx="2660760" cy="3581280"/>
          </a:xfrm>
          <a:prstGeom prst="rect">
            <a:avLst/>
          </a:prstGeom>
          <a:ln>
            <a:noFill/>
          </a:ln>
        </p:spPr>
      </p:pic>
      <p:sp>
        <p:nvSpPr>
          <p:cNvPr id="1204" name="CustomShape 3"/>
          <p:cNvSpPr/>
          <p:nvPr/>
        </p:nvSpPr>
        <p:spPr>
          <a:xfrm>
            <a:off x="6039000" y="247680"/>
            <a:ext cx="5038560" cy="1191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/>
            <a:r>
              <a:rPr b="1" lang="kk-KZ" sz="3600" spc="-1" strike="noStrike">
                <a:solidFill>
                  <a:srgbClr val="ff0000"/>
                </a:solidFill>
                <a:latin typeface="Arial"/>
              </a:rPr>
              <a:t>В помощь учителю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  <a:p>
            <a:pPr/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slow" advTm="3000">
    <p:dissolv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TextShape 1"/>
          <p:cNvSpPr txBox="1"/>
          <p:nvPr/>
        </p:nvSpPr>
        <p:spPr>
          <a:xfrm>
            <a:off x="1181160" y="3981600"/>
            <a:ext cx="5276880" cy="24192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spcBef>
                <a:spcPts val="998"/>
              </a:spcBef>
            </a:pPr>
            <a:r>
              <a:rPr b="1" lang="kk-KZ" sz="2400" spc="-1" strike="noStrike">
                <a:solidFill>
                  <a:srgbClr val="ff0000"/>
                </a:solidFill>
                <a:latin typeface="Century Gothic"/>
              </a:rPr>
              <a:t>Акпаева А.Б.     Математика</a:t>
            </a:r>
            <a:r>
              <a:rPr b="1" lang="en-US" sz="2400" spc="-1" strike="noStrike">
                <a:solidFill>
                  <a:srgbClr val="ff0000"/>
                </a:solidFill>
                <a:latin typeface="Century Gothic"/>
              </a:rPr>
              <a:t>[</a:t>
            </a:r>
            <a:r>
              <a:rPr b="1" lang="kk-KZ" sz="2400" spc="-1" strike="noStrike">
                <a:solidFill>
                  <a:srgbClr val="ff0000"/>
                </a:solidFill>
                <a:latin typeface="Century Gothic"/>
              </a:rPr>
              <a:t>Электронный</a:t>
            </a:r>
            <a:r>
              <a:rPr b="1" lang="en-US" sz="2400" spc="-1" strike="noStrike">
                <a:solidFill>
                  <a:srgbClr val="ff0000"/>
                </a:solidFill>
                <a:latin typeface="Century Gothic"/>
              </a:rPr>
              <a:t>]</a:t>
            </a:r>
            <a:r>
              <a:rPr b="1" lang="kk-KZ" sz="2400" spc="-1" strike="noStrike">
                <a:solidFill>
                  <a:srgbClr val="ff0000"/>
                </a:solidFill>
                <a:latin typeface="Century Gothic"/>
              </a:rPr>
              <a:t>: методическое руководство для учителей 1 класса.-</a:t>
            </a:r>
            <a:r>
              <a:rPr b="1" lang="ru-RU" sz="2400" spc="-1" strike="noStrike">
                <a:solidFill>
                  <a:srgbClr val="ff0000"/>
                </a:solidFill>
                <a:latin typeface="Century Gothic"/>
              </a:rPr>
              <a:t> Алматы: Алматы</a:t>
            </a:r>
            <a:r>
              <a:rPr b="1" lang="kk-KZ" sz="2400" spc="-1" strike="noStrike">
                <a:solidFill>
                  <a:srgbClr val="ff0000"/>
                </a:solidFill>
                <a:latin typeface="Century Gothic"/>
              </a:rPr>
              <a:t>кітап </a:t>
            </a: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06" name="TextShape 2"/>
          <p:cNvSpPr txBox="1"/>
          <p:nvPr/>
        </p:nvSpPr>
        <p:spPr>
          <a:xfrm>
            <a:off x="5943240" y="1257480"/>
            <a:ext cx="6248520" cy="22478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spcBef>
                <a:spcPts val="998"/>
              </a:spcBef>
            </a:pPr>
            <a:r>
              <a:rPr b="1" lang="kk-KZ" sz="2400" spc="-1" strike="noStrike">
                <a:solidFill>
                  <a:srgbClr val="ff0000"/>
                </a:solidFill>
                <a:latin typeface="Century Gothic"/>
              </a:rPr>
              <a:t>Турмашева Б.К. </a:t>
            </a: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spcBef>
                <a:spcPts val="998"/>
              </a:spcBef>
            </a:pPr>
            <a:r>
              <a:rPr b="1" lang="kk-KZ" sz="2400" spc="-1" strike="noStrike">
                <a:solidFill>
                  <a:srgbClr val="ff0000"/>
                </a:solidFill>
                <a:latin typeface="Century Gothic"/>
              </a:rPr>
              <a:t>Познание мира </a:t>
            </a:r>
            <a:r>
              <a:rPr b="1" lang="en-US" sz="2400" spc="-1" strike="noStrike">
                <a:solidFill>
                  <a:srgbClr val="ff0000"/>
                </a:solidFill>
                <a:latin typeface="Century Gothic"/>
              </a:rPr>
              <a:t>[</a:t>
            </a:r>
            <a:r>
              <a:rPr b="1" lang="kk-KZ" sz="2400" spc="-1" strike="noStrike">
                <a:solidFill>
                  <a:srgbClr val="ff0000"/>
                </a:solidFill>
                <a:latin typeface="Century Gothic"/>
              </a:rPr>
              <a:t>Электронный</a:t>
            </a:r>
            <a:r>
              <a:rPr b="1" lang="en-US" sz="2400" spc="-1" strike="noStrike">
                <a:solidFill>
                  <a:srgbClr val="ff0000"/>
                </a:solidFill>
                <a:latin typeface="Century Gothic"/>
              </a:rPr>
              <a:t>]</a:t>
            </a:r>
            <a:r>
              <a:rPr b="1" lang="kk-KZ" sz="2400" spc="-1" strike="noStrike">
                <a:solidFill>
                  <a:srgbClr val="ff0000"/>
                </a:solidFill>
                <a:latin typeface="Century Gothic"/>
              </a:rPr>
              <a:t>: методическое руководство для учителей 1 класса.-</a:t>
            </a:r>
            <a:r>
              <a:rPr b="1" lang="ru-RU" sz="2400" spc="-1" strike="noStrike">
                <a:solidFill>
                  <a:srgbClr val="ff0000"/>
                </a:solidFill>
                <a:latin typeface="Century Gothic"/>
              </a:rPr>
              <a:t> Алматы: Алматы</a:t>
            </a:r>
            <a:r>
              <a:rPr b="1" lang="kk-KZ" sz="2400" spc="-1" strike="noStrike">
                <a:solidFill>
                  <a:srgbClr val="ff0000"/>
                </a:solidFill>
                <a:latin typeface="Century Gothic"/>
              </a:rPr>
              <a:t>кітап </a:t>
            </a: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spcBef>
                <a:spcPts val="998"/>
              </a:spcBef>
            </a:pP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1207" name="Содержимое 6" descr="WhatsApp Image 2021-09-27 at 11.58.23.jpeg"/>
          <p:cNvPicPr/>
          <p:nvPr/>
        </p:nvPicPr>
        <p:blipFill>
          <a:blip r:embed="rId1"/>
          <a:stretch/>
        </p:blipFill>
        <p:spPr>
          <a:xfrm>
            <a:off x="1542960" y="1104840"/>
            <a:ext cx="4013280" cy="3143160"/>
          </a:xfrm>
          <a:prstGeom prst="rect">
            <a:avLst/>
          </a:prstGeom>
          <a:ln>
            <a:noFill/>
          </a:ln>
        </p:spPr>
      </p:pic>
      <p:pic>
        <p:nvPicPr>
          <p:cNvPr id="1208" name="Содержимое 8" descr="WhatsApp Image 2021-09-27 at 11.58.23(1).jpeg"/>
          <p:cNvPicPr/>
          <p:nvPr/>
        </p:nvPicPr>
        <p:blipFill>
          <a:blip r:embed="rId2"/>
          <a:stretch/>
        </p:blipFill>
        <p:spPr>
          <a:xfrm>
            <a:off x="7299360" y="3162240"/>
            <a:ext cx="3882960" cy="3355920"/>
          </a:xfrm>
          <a:prstGeom prst="rect">
            <a:avLst/>
          </a:prstGeom>
          <a:ln>
            <a:noFill/>
          </a:ln>
        </p:spPr>
      </p:pic>
      <p:sp>
        <p:nvSpPr>
          <p:cNvPr id="1209" name="CustomShape 3"/>
          <p:cNvSpPr/>
          <p:nvPr/>
        </p:nvSpPr>
        <p:spPr>
          <a:xfrm>
            <a:off x="2838600" y="304920"/>
            <a:ext cx="7075440" cy="642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/>
            <a:r>
              <a:rPr b="1" lang="kk-KZ" sz="3600" spc="-1" strike="noStrike">
                <a:solidFill>
                  <a:srgbClr val="ff0000"/>
                </a:solidFill>
                <a:latin typeface="Arial"/>
              </a:rPr>
              <a:t>В помощь учителю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med" advTm="3000">
    <p:dissolv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TextShape 1"/>
          <p:cNvSpPr txBox="1"/>
          <p:nvPr/>
        </p:nvSpPr>
        <p:spPr>
          <a:xfrm>
            <a:off x="6057720" y="1142640"/>
            <a:ext cx="6134040" cy="13143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66000"/>
          </a:bodyPr>
          <a:p>
            <a:pPr>
              <a:lnSpc>
                <a:spcPct val="100000"/>
              </a:lnSpc>
              <a:spcBef>
                <a:spcPts val="998"/>
              </a:spcBef>
            </a:pPr>
            <a:r>
              <a:rPr b="1" lang="kk-KZ" sz="2400" spc="-1" strike="noStrike">
                <a:solidFill>
                  <a:srgbClr val="000000"/>
                </a:solidFill>
                <a:latin typeface="Arial"/>
                <a:ea typeface="Arial"/>
              </a:rPr>
              <a:t>Хазимова А.</a:t>
            </a: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998"/>
              </a:spcBef>
            </a:pPr>
            <a:r>
              <a:rPr b="1" lang="kk-KZ" sz="2400" spc="-1" strike="noStrike">
                <a:solidFill>
                  <a:srgbClr val="000000"/>
                </a:solidFill>
                <a:latin typeface="Arial"/>
                <a:ea typeface="Arial"/>
              </a:rPr>
              <a:t>Қазақ тілі</a:t>
            </a: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 [</a:t>
            </a:r>
            <a:r>
              <a:rPr b="1" lang="kk-KZ" sz="2400" spc="-1" strike="noStrike">
                <a:solidFill>
                  <a:srgbClr val="000000"/>
                </a:solidFill>
                <a:latin typeface="Arial"/>
                <a:ea typeface="Arial"/>
              </a:rPr>
              <a:t>Электронный</a:t>
            </a: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Arial"/>
              </a:rPr>
              <a:t>]</a:t>
            </a:r>
            <a:r>
              <a:rPr b="1" lang="kk-KZ" sz="2400" spc="-1" strike="noStrike">
                <a:solidFill>
                  <a:srgbClr val="000000"/>
                </a:solidFill>
                <a:latin typeface="Arial"/>
                <a:ea typeface="Arial"/>
              </a:rPr>
              <a:t>: әдістемелік нұсқау 1 сынып мұғалімдеріне арналған</a:t>
            </a:r>
            <a:r>
              <a:rPr b="1" lang="kk-KZ" sz="2400" spc="-1" strike="noStrike">
                <a:solidFill>
                  <a:srgbClr val="000000"/>
                </a:solidFill>
                <a:latin typeface="Century Gothic"/>
              </a:rPr>
              <a:t> .-</a:t>
            </a: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 Алматы: Алматы</a:t>
            </a:r>
            <a:r>
              <a:rPr b="1" lang="kk-KZ" sz="2400" spc="-1" strike="noStrike">
                <a:solidFill>
                  <a:srgbClr val="000000"/>
                </a:solidFill>
                <a:latin typeface="Century Gothic"/>
              </a:rPr>
              <a:t>кітап </a:t>
            </a: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1211" name="Содержимое 4" descr="WhatsApp Image 2021-09-27 at 11.58.22.jpeg"/>
          <p:cNvPicPr/>
          <p:nvPr/>
        </p:nvPicPr>
        <p:blipFill>
          <a:blip r:embed="rId1"/>
          <a:stretch/>
        </p:blipFill>
        <p:spPr>
          <a:xfrm>
            <a:off x="961920" y="1066680"/>
            <a:ext cx="4181760" cy="3429000"/>
          </a:xfrm>
          <a:prstGeom prst="rect">
            <a:avLst/>
          </a:prstGeom>
          <a:ln>
            <a:noFill/>
          </a:ln>
        </p:spPr>
      </p:pic>
      <p:pic>
        <p:nvPicPr>
          <p:cNvPr id="1212" name="Рисунок 5" descr="WhatsApp Image 2021-09-27 at 11.58.22(2).jpeg"/>
          <p:cNvPicPr/>
          <p:nvPr/>
        </p:nvPicPr>
        <p:blipFill>
          <a:blip r:embed="rId2"/>
          <a:stretch/>
        </p:blipFill>
        <p:spPr>
          <a:xfrm>
            <a:off x="7448400" y="2705040"/>
            <a:ext cx="4096080" cy="3867120"/>
          </a:xfrm>
          <a:prstGeom prst="rect">
            <a:avLst/>
          </a:prstGeom>
          <a:ln>
            <a:noFill/>
          </a:ln>
        </p:spPr>
      </p:pic>
      <p:sp>
        <p:nvSpPr>
          <p:cNvPr id="1213" name="CustomShape 2"/>
          <p:cNvSpPr/>
          <p:nvPr/>
        </p:nvSpPr>
        <p:spPr>
          <a:xfrm>
            <a:off x="4210200" y="343080"/>
            <a:ext cx="4971960" cy="1191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/>
            <a:r>
              <a:rPr b="1" lang="kk-KZ" sz="3600" spc="-1" strike="noStrike">
                <a:solidFill>
                  <a:srgbClr val="ff0000"/>
                </a:solidFill>
                <a:latin typeface="Arial"/>
              </a:rPr>
              <a:t>В помощь учителю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  <a:p>
            <a:pPr/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4" name="CustomShape 3"/>
          <p:cNvSpPr/>
          <p:nvPr/>
        </p:nvSpPr>
        <p:spPr>
          <a:xfrm>
            <a:off x="895320" y="4743360"/>
            <a:ext cx="6267600" cy="1922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/>
            <a:r>
              <a:rPr b="1" lang="kk-KZ" sz="2400" spc="-1" strike="noStrike">
                <a:solidFill>
                  <a:srgbClr val="000000"/>
                </a:solidFill>
                <a:latin typeface="Arial"/>
              </a:rPr>
              <a:t>Аймагамбетова М.М.    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/>
            <a:r>
              <a:rPr b="1" lang="kk-KZ" sz="2400" spc="-1" strike="noStrike">
                <a:solidFill>
                  <a:srgbClr val="000000"/>
                </a:solidFill>
                <a:latin typeface="Arial"/>
              </a:rPr>
              <a:t>Букварь</a:t>
            </a:r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[</a:t>
            </a:r>
            <a:r>
              <a:rPr b="1" lang="kk-KZ" sz="2400" spc="-1" strike="noStrike">
                <a:solidFill>
                  <a:srgbClr val="000000"/>
                </a:solidFill>
                <a:latin typeface="Arial"/>
              </a:rPr>
              <a:t>Электронный</a:t>
            </a:r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]</a:t>
            </a:r>
            <a:r>
              <a:rPr b="1" lang="kk-KZ" sz="2400" spc="-1" strike="noStrike">
                <a:solidFill>
                  <a:srgbClr val="000000"/>
                </a:solidFill>
                <a:latin typeface="Arial"/>
              </a:rPr>
              <a:t>: методическое руководство для учителей 1 класса.-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</a:rPr>
              <a:t> Алматы: Алматы</a:t>
            </a:r>
            <a:r>
              <a:rPr b="1" lang="kk-KZ" sz="2400" spc="-1" strike="noStrike">
                <a:solidFill>
                  <a:srgbClr val="000000"/>
                </a:solidFill>
                <a:latin typeface="Arial"/>
              </a:rPr>
              <a:t>кітап 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/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slow" advTm="4000">
    <p:dissolv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TextShape 1"/>
          <p:cNvSpPr txBox="1"/>
          <p:nvPr/>
        </p:nvSpPr>
        <p:spPr>
          <a:xfrm>
            <a:off x="933480" y="4247640"/>
            <a:ext cx="5829120" cy="21337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/>
            <a:r>
              <a:rPr b="1" lang="kk-KZ" sz="2400" spc="-1" strike="noStrike">
                <a:solidFill>
                  <a:srgbClr val="262626"/>
                </a:solidFill>
                <a:latin typeface="Century Gothic"/>
              </a:rPr>
              <a:t>Сагимбаева А.Е.</a:t>
            </a:r>
            <a:r>
              <a:rPr b="1" lang="ru-RU" sz="2400" spc="-1" strike="noStrike">
                <a:solidFill>
                  <a:srgbClr val="262626"/>
                </a:solidFill>
                <a:latin typeface="Century Gothic"/>
              </a:rPr>
              <a:t> Цифровая грамотность</a:t>
            </a:r>
            <a:r>
              <a:rPr b="1" lang="en-US" sz="2400" spc="-1" strike="noStrike">
                <a:solidFill>
                  <a:srgbClr val="262626"/>
                </a:solidFill>
                <a:latin typeface="Century Gothic"/>
              </a:rPr>
              <a:t>[</a:t>
            </a:r>
            <a:r>
              <a:rPr b="1" lang="ru-RU" sz="2400" spc="-1" strike="noStrike">
                <a:solidFill>
                  <a:srgbClr val="262626"/>
                </a:solidFill>
                <a:latin typeface="Century Gothic"/>
              </a:rPr>
              <a:t>Электронный </a:t>
            </a:r>
            <a:r>
              <a:rPr b="1" lang="en-US" sz="2400" spc="-1" strike="noStrike">
                <a:solidFill>
                  <a:srgbClr val="262626"/>
                </a:solidFill>
                <a:latin typeface="Century Gothic"/>
              </a:rPr>
              <a:t>]</a:t>
            </a:r>
            <a:r>
              <a:rPr b="1" lang="ru-RU" sz="2400" spc="-1" strike="noStrike">
                <a:solidFill>
                  <a:srgbClr val="262626"/>
                </a:solidFill>
                <a:latin typeface="Century Gothic"/>
              </a:rPr>
              <a:t>: методическое рук-во для учителя 1 класса / А.Е.Сагимбаева.-Алматы: Алматыкітап,2021</a:t>
            </a:r>
            <a:endParaRPr b="0" lang="en-US" sz="2400" spc="-1" strike="noStrike">
              <a:solidFill>
                <a:srgbClr val="262626"/>
              </a:solidFill>
              <a:latin typeface="Century Gothic"/>
            </a:endParaRPr>
          </a:p>
        </p:txBody>
      </p:sp>
      <p:pic>
        <p:nvPicPr>
          <p:cNvPr id="1216" name="Содержимое 5" descr="WhatsApp Image 2021-09-27 at 11.58.22(1).jpeg"/>
          <p:cNvPicPr/>
          <p:nvPr/>
        </p:nvPicPr>
        <p:blipFill>
          <a:blip r:embed="rId1"/>
          <a:stretch/>
        </p:blipFill>
        <p:spPr>
          <a:xfrm>
            <a:off x="990720" y="685800"/>
            <a:ext cx="4646520" cy="3124080"/>
          </a:xfrm>
          <a:prstGeom prst="rect">
            <a:avLst/>
          </a:prstGeom>
          <a:ln>
            <a:noFill/>
          </a:ln>
        </p:spPr>
      </p:pic>
      <p:pic>
        <p:nvPicPr>
          <p:cNvPr id="1217" name="Содержимое 7" descr="WhatsApp Image 2021-09-27 at 11.58.21(3).jpeg"/>
          <p:cNvPicPr/>
          <p:nvPr/>
        </p:nvPicPr>
        <p:blipFill>
          <a:blip r:embed="rId2"/>
          <a:stretch/>
        </p:blipFill>
        <p:spPr>
          <a:xfrm>
            <a:off x="7048440" y="3219480"/>
            <a:ext cx="4514760" cy="3048120"/>
          </a:xfrm>
          <a:prstGeom prst="rect">
            <a:avLst/>
          </a:prstGeom>
          <a:ln>
            <a:noFill/>
          </a:ln>
        </p:spPr>
      </p:pic>
      <p:sp>
        <p:nvSpPr>
          <p:cNvPr id="1218" name="CustomShape 2"/>
          <p:cNvSpPr/>
          <p:nvPr/>
        </p:nvSpPr>
        <p:spPr>
          <a:xfrm>
            <a:off x="6419880" y="952560"/>
            <a:ext cx="5486400" cy="1922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/>
            <a:r>
              <a:rPr b="1" lang="ru-RU" sz="2400" spc="-1" strike="noStrike">
                <a:solidFill>
                  <a:srgbClr val="000000"/>
                </a:solidFill>
                <a:latin typeface="Arial"/>
              </a:rPr>
              <a:t>Кадиркулов Р. А. Цифровая грамотность</a:t>
            </a:r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[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</a:rPr>
              <a:t>Электронный </a:t>
            </a:r>
            <a:r>
              <a:rPr b="1" lang="en-US" sz="2400" spc="-1" strike="noStrike">
                <a:solidFill>
                  <a:srgbClr val="000000"/>
                </a:solidFill>
                <a:latin typeface="Arial"/>
              </a:rPr>
              <a:t>]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</a:rPr>
              <a:t>: методическое рук-во для учителя 3 класса / Р.А. Кадиркулов.-Алматы: Алматыкітап,2021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9" name="CustomShape 3"/>
          <p:cNvSpPr/>
          <p:nvPr/>
        </p:nvSpPr>
        <p:spPr>
          <a:xfrm>
            <a:off x="4362480" y="0"/>
            <a:ext cx="5286240" cy="5814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/>
            <a:r>
              <a:rPr b="1" lang="kk-KZ" sz="3200" spc="-1" strike="noStrike">
                <a:solidFill>
                  <a:srgbClr val="ff0000"/>
                </a:solidFill>
                <a:latin typeface="Arial"/>
              </a:rPr>
              <a:t>В помощь учителю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slow" advTm="4000">
    <p:dissolv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TextShape 1"/>
          <p:cNvSpPr txBox="1"/>
          <p:nvPr/>
        </p:nvSpPr>
        <p:spPr>
          <a:xfrm>
            <a:off x="341640" y="5657760"/>
            <a:ext cx="4592520" cy="12002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/>
            <a:br/>
            <a:br/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221" name="TextShape 2"/>
          <p:cNvSpPr txBox="1"/>
          <p:nvPr/>
        </p:nvSpPr>
        <p:spPr>
          <a:xfrm>
            <a:off x="6267240" y="4457520"/>
            <a:ext cx="5924520" cy="21524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 algn="just">
              <a:spcBef>
                <a:spcPts val="998"/>
              </a:spcBef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Салгараева Г.А.</a:t>
            </a: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  <a:p>
            <a:pPr algn="just">
              <a:spcBef>
                <a:spcPts val="998"/>
              </a:spcBef>
            </a:pPr>
            <a:r>
              <a:rPr b="1" lang="ru-RU" sz="2400" spc="-1" strike="noStrike">
                <a:solidFill>
                  <a:srgbClr val="000000"/>
                </a:solidFill>
                <a:latin typeface="Century Gothic"/>
              </a:rPr>
              <a:t>Информатика: методическое рук-во для учителя 8 класса / Г.А. Салгараева.- Нур-Султан: Арман –ПВ,2021.-92с.</a:t>
            </a: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spcBef>
                <a:spcPts val="998"/>
              </a:spcBef>
            </a:pP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1222" name="Рисунок 7" descr="WhatsApp Image 2021-09-27 at 11.58.21(4).jpeg"/>
          <p:cNvPicPr/>
          <p:nvPr/>
        </p:nvPicPr>
        <p:blipFill>
          <a:blip r:embed="rId1"/>
          <a:stretch/>
        </p:blipFill>
        <p:spPr>
          <a:xfrm>
            <a:off x="1339920" y="247680"/>
            <a:ext cx="3041640" cy="4038480"/>
          </a:xfrm>
          <a:prstGeom prst="rect">
            <a:avLst/>
          </a:prstGeom>
          <a:ln>
            <a:noFill/>
          </a:ln>
        </p:spPr>
      </p:pic>
      <p:pic>
        <p:nvPicPr>
          <p:cNvPr id="1223" name="Рисунок 8" descr="WhatsApp Image 2021-09-27 at 11.58.21(2).jpeg"/>
          <p:cNvPicPr/>
          <p:nvPr/>
        </p:nvPicPr>
        <p:blipFill>
          <a:blip r:embed="rId2"/>
          <a:stretch/>
        </p:blipFill>
        <p:spPr>
          <a:xfrm>
            <a:off x="8744040" y="285840"/>
            <a:ext cx="2933640" cy="3886200"/>
          </a:xfrm>
          <a:prstGeom prst="rect">
            <a:avLst/>
          </a:prstGeom>
          <a:ln>
            <a:noFill/>
          </a:ln>
        </p:spPr>
      </p:pic>
      <p:sp>
        <p:nvSpPr>
          <p:cNvPr id="1224" name="CustomShape 3"/>
          <p:cNvSpPr/>
          <p:nvPr/>
        </p:nvSpPr>
        <p:spPr>
          <a:xfrm>
            <a:off x="457200" y="4362480"/>
            <a:ext cx="5410080" cy="1922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 algn="just"/>
            <a:r>
              <a:rPr b="1" lang="ru-RU" sz="2400" spc="-1" strike="noStrike">
                <a:solidFill>
                  <a:srgbClr val="000000"/>
                </a:solidFill>
                <a:latin typeface="Arial"/>
              </a:rPr>
              <a:t>Салгараева Г.А.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algn="just"/>
            <a:r>
              <a:rPr b="1" lang="ru-RU" sz="2400" spc="-1" strike="noStrike">
                <a:solidFill>
                  <a:srgbClr val="000000"/>
                </a:solidFill>
                <a:latin typeface="Arial"/>
              </a:rPr>
              <a:t>Информатика: методическое рук-во для учителя 7 класса / Г.А. Салгараева.- Нур-Султан: Арман –ПВ,2021.-104 с.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5" name="CustomShape 4"/>
          <p:cNvSpPr/>
          <p:nvPr/>
        </p:nvSpPr>
        <p:spPr>
          <a:xfrm>
            <a:off x="5105520" y="952560"/>
            <a:ext cx="2909880" cy="1191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 algn="ctr"/>
            <a:r>
              <a:rPr b="1" lang="kk-KZ" sz="3600" spc="-1" strike="noStrike">
                <a:solidFill>
                  <a:srgbClr val="ff0000"/>
                </a:solidFill>
                <a:latin typeface="Arial"/>
              </a:rPr>
              <a:t>В помощь учителю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slow" advTm="4000">
    <p:dissolv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TextShape 1"/>
          <p:cNvSpPr txBox="1"/>
          <p:nvPr/>
        </p:nvSpPr>
        <p:spPr>
          <a:xfrm>
            <a:off x="304920" y="7124760"/>
            <a:ext cx="3790800" cy="398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>
            <a:spAutoFit/>
          </a:bodyPr>
          <a:p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227" name="TextShape 2"/>
          <p:cNvSpPr txBox="1"/>
          <p:nvPr/>
        </p:nvSpPr>
        <p:spPr>
          <a:xfrm>
            <a:off x="4285800" y="3619080"/>
            <a:ext cx="3372120" cy="23432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spcBef>
                <a:spcPts val="998"/>
              </a:spcBef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.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28" name="TextShape 3"/>
          <p:cNvSpPr txBox="1"/>
          <p:nvPr/>
        </p:nvSpPr>
        <p:spPr>
          <a:xfrm>
            <a:off x="8096040" y="1428840"/>
            <a:ext cx="3524040" cy="47433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5000"/>
          </a:bodyPr>
          <a:p>
            <a:pPr algn="just">
              <a:spcBef>
                <a:spcPts val="998"/>
              </a:spcBef>
            </a:pP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Эпопея "Путь Абая" известного советского писателя лауреата Ленинской премии М. Ауэзова (1897–1961) посвящена жизни и творчеству великого казахского поэта и просветителя Абая Кунанбаева.</a:t>
            </a: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29" name="TextShape 4"/>
          <p:cNvSpPr txBox="1"/>
          <p:nvPr/>
        </p:nvSpPr>
        <p:spPr>
          <a:xfrm rot="10800000">
            <a:off x="6931800" y="7867800"/>
            <a:ext cx="1579320" cy="533520"/>
          </a:xfrm>
          <a:prstGeom prst="rect">
            <a:avLst/>
          </a:prstGeom>
          <a:noFill/>
          <a:ln>
            <a:noFill/>
          </a:ln>
        </p:spPr>
      </p:sp>
      <p:sp>
        <p:nvSpPr>
          <p:cNvPr id="1230" name="CustomShape 5"/>
          <p:cNvSpPr/>
          <p:nvPr/>
        </p:nvSpPr>
        <p:spPr>
          <a:xfrm>
            <a:off x="155520" y="-144360"/>
            <a:ext cx="30492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31" name="CustomShape 6"/>
          <p:cNvSpPr/>
          <p:nvPr/>
        </p:nvSpPr>
        <p:spPr>
          <a:xfrm>
            <a:off x="155520" y="-144360"/>
            <a:ext cx="30492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32" name="Picture 14" descr="C:\Users\я\Desktop\WhatsApp Image 2021-09-29 at 11.06.33.jpeg"/>
          <p:cNvPicPr/>
          <p:nvPr/>
        </p:nvPicPr>
        <p:blipFill>
          <a:blip r:embed="rId1"/>
          <a:stretch/>
        </p:blipFill>
        <p:spPr>
          <a:xfrm>
            <a:off x="1409760" y="990720"/>
            <a:ext cx="6153120" cy="5410080"/>
          </a:xfrm>
          <a:prstGeom prst="rect">
            <a:avLst/>
          </a:prstGeom>
          <a:ln>
            <a:noFill/>
          </a:ln>
        </p:spPr>
      </p:pic>
    </p:spTree>
  </p:cSld>
  <p:transition advTm="5000">
    <p:dissolv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TextShape 1"/>
          <p:cNvSpPr txBox="1"/>
          <p:nvPr/>
        </p:nvSpPr>
        <p:spPr>
          <a:xfrm rot="10800000">
            <a:off x="-677880" y="6904080"/>
            <a:ext cx="46080" cy="460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</a:pPr>
            <a:br/>
            <a:br/>
            <a:br/>
            <a:r>
              <a:rPr b="0" lang="kk-KZ" sz="1100" spc="-1" strike="noStrike">
                <a:solidFill>
                  <a:srgbClr val="ff0000"/>
                </a:solidFill>
                <a:latin typeface="Times New Roman"/>
                <a:ea typeface="Times New Roman"/>
              </a:rPr>
              <a:t>.</a:t>
            </a:r>
            <a:br/>
            <a:br/>
            <a:endParaRPr b="0" lang="en-US" sz="11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234" name="TextShape 2"/>
          <p:cNvSpPr txBox="1"/>
          <p:nvPr/>
        </p:nvSpPr>
        <p:spPr>
          <a:xfrm rot="10800000">
            <a:off x="11467440" y="7696080"/>
            <a:ext cx="4303800" cy="5522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64000"/>
          </a:bodyPr>
          <a:p>
            <a:pPr>
              <a:lnSpc>
                <a:spcPct val="100000"/>
              </a:lnSpc>
              <a:spcBef>
                <a:spcPts val="998"/>
              </a:spcBef>
            </a:pPr>
            <a:br/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35" name="CustomShape 3"/>
          <p:cNvSpPr/>
          <p:nvPr/>
        </p:nvSpPr>
        <p:spPr>
          <a:xfrm>
            <a:off x="5376960" y="3286080"/>
            <a:ext cx="6456240" cy="30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36" name="Рисунок 6" descr="WhatsApp Image 2021-09-27 at 11.58.20(1).jpeg"/>
          <p:cNvPicPr/>
          <p:nvPr/>
        </p:nvPicPr>
        <p:blipFill>
          <a:blip r:embed="rId1"/>
          <a:stretch/>
        </p:blipFill>
        <p:spPr>
          <a:xfrm>
            <a:off x="1523880" y="380880"/>
            <a:ext cx="4348440" cy="5772240"/>
          </a:xfrm>
          <a:prstGeom prst="rect">
            <a:avLst/>
          </a:prstGeom>
          <a:ln>
            <a:noFill/>
          </a:ln>
        </p:spPr>
      </p:pic>
      <p:sp>
        <p:nvSpPr>
          <p:cNvPr id="1237" name="CustomShape 4"/>
          <p:cNvSpPr/>
          <p:nvPr/>
        </p:nvSpPr>
        <p:spPr>
          <a:xfrm>
            <a:off x="6229440" y="1581120"/>
            <a:ext cx="5602320" cy="3018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/>
            <a:r>
              <a:rPr b="0" lang="ru-RU" sz="3200" spc="-1" strike="noStrike">
                <a:solidFill>
                  <a:srgbClr val="002060"/>
                </a:solidFill>
                <a:latin typeface="Arial"/>
              </a:rPr>
              <a:t>Акерке Махмуд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algn="just"/>
            <a:r>
              <a:rPr b="0" lang="ru-RU" sz="3200" spc="-1" strike="noStrike">
                <a:solidFill>
                  <a:srgbClr val="002060"/>
                </a:solidFill>
                <a:latin typeface="Arial"/>
              </a:rPr>
              <a:t>Будь на своей стороне: Сборник психологических  упражнений по здоровой самооценке.- Алматы: Алматы</a:t>
            </a:r>
            <a:r>
              <a:rPr b="0" lang="kk-KZ" sz="3200" spc="-1" strike="noStrike">
                <a:solidFill>
                  <a:srgbClr val="002060"/>
                </a:solidFill>
                <a:latin typeface="Arial"/>
              </a:rPr>
              <a:t>кітап, 2021.-48.: илл.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slow" advTm="4000">
    <p:dissolv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CustomShape 1"/>
          <p:cNvSpPr/>
          <p:nvPr/>
        </p:nvSpPr>
        <p:spPr>
          <a:xfrm flipV="1" rot="10800000">
            <a:off x="10458000" y="1092960"/>
            <a:ext cx="4895640" cy="581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>
              <a:lnSpc>
                <a:spcPct val="100000"/>
              </a:lnSpc>
            </a:pPr>
            <a:r>
              <a:rPr b="1" lang="kk-KZ" sz="3200" spc="-1" strike="noStrike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b="1" lang="kk-KZ" sz="3200" spc="-1" strike="noStrike">
                <a:solidFill>
                  <a:srgbClr val="ff0000"/>
                </a:solidFill>
                <a:latin typeface="Times New Roman"/>
                <a:ea typeface="Times New Roman"/>
              </a:rPr>
              <a:t>МИР СКАЗОК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39" name="Рисунок 13" descr="IMG_20210113_144457.jpg"/>
          <p:cNvPicPr/>
          <p:nvPr/>
        </p:nvPicPr>
        <p:blipFill>
          <a:blip r:embed="rId1"/>
          <a:stretch/>
        </p:blipFill>
        <p:spPr>
          <a:xfrm>
            <a:off x="1238400" y="876240"/>
            <a:ext cx="2342880" cy="3448080"/>
          </a:xfrm>
          <a:prstGeom prst="rect">
            <a:avLst/>
          </a:prstGeom>
          <a:ln>
            <a:noFill/>
          </a:ln>
        </p:spPr>
      </p:pic>
      <p:pic>
        <p:nvPicPr>
          <p:cNvPr id="1240" name="Рисунок 14" descr="IMG_20210113_144602.jpg"/>
          <p:cNvPicPr/>
          <p:nvPr/>
        </p:nvPicPr>
        <p:blipFill>
          <a:blip r:embed="rId2"/>
          <a:stretch/>
        </p:blipFill>
        <p:spPr>
          <a:xfrm>
            <a:off x="3714840" y="1314360"/>
            <a:ext cx="2514600" cy="3505320"/>
          </a:xfrm>
          <a:prstGeom prst="rect">
            <a:avLst/>
          </a:prstGeom>
          <a:ln>
            <a:noFill/>
          </a:ln>
        </p:spPr>
      </p:pic>
      <p:pic>
        <p:nvPicPr>
          <p:cNvPr id="1241" name="Рисунок 15" descr="IMG_20210113_144635.jpg"/>
          <p:cNvPicPr/>
          <p:nvPr/>
        </p:nvPicPr>
        <p:blipFill>
          <a:blip r:embed="rId3"/>
          <a:stretch/>
        </p:blipFill>
        <p:spPr>
          <a:xfrm>
            <a:off x="9277200" y="2019240"/>
            <a:ext cx="2610000" cy="3924360"/>
          </a:xfrm>
          <a:prstGeom prst="rect">
            <a:avLst/>
          </a:prstGeom>
          <a:ln>
            <a:noFill/>
          </a:ln>
        </p:spPr>
      </p:pic>
      <p:pic>
        <p:nvPicPr>
          <p:cNvPr id="1242" name="Рисунок 16" descr="IMG_20210113_144740.jpg"/>
          <p:cNvPicPr/>
          <p:nvPr/>
        </p:nvPicPr>
        <p:blipFill>
          <a:blip r:embed="rId4"/>
          <a:stretch/>
        </p:blipFill>
        <p:spPr>
          <a:xfrm>
            <a:off x="6570720" y="1536840"/>
            <a:ext cx="2574720" cy="3930480"/>
          </a:xfrm>
          <a:prstGeom prst="rect">
            <a:avLst/>
          </a:prstGeom>
          <a:ln>
            <a:noFill/>
          </a:ln>
        </p:spPr>
      </p:pic>
    </p:spTree>
  </p:cSld>
  <p:transition spd="med" advTm="4000">
    <p:dissolv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" name="TextShape 1"/>
          <p:cNvSpPr txBox="1"/>
          <p:nvPr/>
        </p:nvSpPr>
        <p:spPr>
          <a:xfrm>
            <a:off x="2940120" y="4628880"/>
            <a:ext cx="3992400" cy="9716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spcBef>
                <a:spcPts val="998"/>
              </a:spcBef>
            </a:pPr>
            <a:r>
              <a:rPr b="1" lang="kk-KZ" sz="3200" spc="-1" strike="noStrike">
                <a:solidFill>
                  <a:srgbClr val="ff0000"/>
                </a:solidFill>
                <a:latin typeface="Century Gothic"/>
              </a:rPr>
              <a:t>МИР СКАЗОК</a:t>
            </a:r>
            <a:endParaRPr b="0" lang="en-US" sz="3200" spc="-1" strike="noStrike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1244" name="Рисунок 10" descr="IMG_20210113_144759.jpg"/>
          <p:cNvPicPr/>
          <p:nvPr/>
        </p:nvPicPr>
        <p:blipFill>
          <a:blip r:embed="rId1"/>
          <a:stretch/>
        </p:blipFill>
        <p:spPr>
          <a:xfrm rot="5109000">
            <a:off x="-219600" y="1092240"/>
            <a:ext cx="4070520" cy="2762280"/>
          </a:xfrm>
          <a:prstGeom prst="rect">
            <a:avLst/>
          </a:prstGeom>
          <a:ln>
            <a:noFill/>
          </a:ln>
        </p:spPr>
      </p:pic>
      <p:pic>
        <p:nvPicPr>
          <p:cNvPr id="1245" name="Рисунок 11" descr="IMG_20210113_144857.jpg"/>
          <p:cNvPicPr/>
          <p:nvPr/>
        </p:nvPicPr>
        <p:blipFill>
          <a:blip r:embed="rId2"/>
          <a:stretch/>
        </p:blipFill>
        <p:spPr>
          <a:xfrm>
            <a:off x="3225960" y="361800"/>
            <a:ext cx="2813040" cy="4077000"/>
          </a:xfrm>
          <a:prstGeom prst="rect">
            <a:avLst/>
          </a:prstGeom>
          <a:ln>
            <a:noFill/>
          </a:ln>
        </p:spPr>
      </p:pic>
      <p:pic>
        <p:nvPicPr>
          <p:cNvPr id="1246" name="Рисунок 13" descr="IMG_20210113_144917.jpg"/>
          <p:cNvPicPr/>
          <p:nvPr/>
        </p:nvPicPr>
        <p:blipFill>
          <a:blip r:embed="rId3"/>
          <a:stretch/>
        </p:blipFill>
        <p:spPr>
          <a:xfrm>
            <a:off x="6324480" y="361800"/>
            <a:ext cx="2667240" cy="4019760"/>
          </a:xfrm>
          <a:prstGeom prst="rect">
            <a:avLst/>
          </a:prstGeom>
          <a:ln>
            <a:noFill/>
          </a:ln>
        </p:spPr>
      </p:pic>
      <p:pic>
        <p:nvPicPr>
          <p:cNvPr id="1247" name="Рисунок 14" descr="IMG_20210113_144934.jpg"/>
          <p:cNvPicPr/>
          <p:nvPr/>
        </p:nvPicPr>
        <p:blipFill>
          <a:blip r:embed="rId4"/>
          <a:stretch/>
        </p:blipFill>
        <p:spPr>
          <a:xfrm rot="5614800">
            <a:off x="8528760" y="1080000"/>
            <a:ext cx="4065480" cy="2733840"/>
          </a:xfrm>
          <a:prstGeom prst="rect">
            <a:avLst/>
          </a:prstGeom>
          <a:ln>
            <a:noFill/>
          </a:ln>
        </p:spPr>
      </p:pic>
    </p:spTree>
  </p:cSld>
  <p:transition spd="slow" advTm="4000">
    <p:dissolve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TextShape 1"/>
          <p:cNvSpPr txBox="1"/>
          <p:nvPr/>
        </p:nvSpPr>
        <p:spPr>
          <a:xfrm>
            <a:off x="2666880" y="933480"/>
            <a:ext cx="8686800" cy="17143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</a:pPr>
            <a:r>
              <a:rPr b="1" lang="kk-KZ" sz="3200" spc="-1" strike="noStrike">
                <a:solidFill>
                  <a:srgbClr val="ff0000"/>
                </a:solidFill>
                <a:latin typeface="Times New Roman"/>
                <a:ea typeface="Times New Roman"/>
              </a:rPr>
              <a:t>МИР СКАЗОК</a:t>
            </a:r>
            <a:endParaRPr b="0" lang="en-US" sz="3200" spc="-1" strike="noStrike">
              <a:solidFill>
                <a:srgbClr val="262626"/>
              </a:solidFill>
              <a:latin typeface="Century Gothic"/>
            </a:endParaRPr>
          </a:p>
        </p:txBody>
      </p:sp>
      <p:pic>
        <p:nvPicPr>
          <p:cNvPr id="1249" name="Содержимое 4" descr="WhatsApp Image 2021-09-29 at 10.13.37.jpeg"/>
          <p:cNvPicPr/>
          <p:nvPr/>
        </p:nvPicPr>
        <p:blipFill>
          <a:blip r:embed="rId1"/>
          <a:stretch/>
        </p:blipFill>
        <p:spPr>
          <a:xfrm>
            <a:off x="2940120" y="2209680"/>
            <a:ext cx="2717640" cy="3791160"/>
          </a:xfrm>
          <a:prstGeom prst="rect">
            <a:avLst/>
          </a:prstGeom>
          <a:ln>
            <a:noFill/>
          </a:ln>
        </p:spPr>
      </p:pic>
      <p:sp>
        <p:nvSpPr>
          <p:cNvPr id="1250" name="CustomShape 2"/>
          <p:cNvSpPr/>
          <p:nvPr/>
        </p:nvSpPr>
        <p:spPr>
          <a:xfrm>
            <a:off x="1181160" y="4552920"/>
            <a:ext cx="10439280" cy="15267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51" name="Рисунок 5" descr="WhatsApp Image 2021-09-29 at 10.13.45.jpeg"/>
          <p:cNvPicPr/>
          <p:nvPr/>
        </p:nvPicPr>
        <p:blipFill>
          <a:blip r:embed="rId2"/>
          <a:stretch/>
        </p:blipFill>
        <p:spPr>
          <a:xfrm>
            <a:off x="7791480" y="647640"/>
            <a:ext cx="2857320" cy="3753000"/>
          </a:xfrm>
          <a:prstGeom prst="rect">
            <a:avLst/>
          </a:prstGeom>
          <a:ln>
            <a:noFill/>
          </a:ln>
        </p:spPr>
      </p:pic>
    </p:spTree>
  </p:cSld>
  <p:transition spd="slow" advTm="4000">
    <p:dissolve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TextShape 1"/>
          <p:cNvSpPr txBox="1"/>
          <p:nvPr/>
        </p:nvSpPr>
        <p:spPr>
          <a:xfrm>
            <a:off x="266400" y="-647640"/>
            <a:ext cx="4228920" cy="247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b">
            <a:normAutofit fontScale="35000"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53" name="TextShape 2"/>
          <p:cNvSpPr txBox="1"/>
          <p:nvPr/>
        </p:nvSpPr>
        <p:spPr>
          <a:xfrm>
            <a:off x="6705360" y="-380880"/>
            <a:ext cx="4019400" cy="95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6800" bIns="46800" anchor="b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1254" name="Содержимое 10" descr="WhatsApp Image 2021-09-29 at 11.49.09.jpeg"/>
          <p:cNvPicPr/>
          <p:nvPr/>
        </p:nvPicPr>
        <p:blipFill>
          <a:blip r:embed="rId1"/>
          <a:stretch/>
        </p:blipFill>
        <p:spPr>
          <a:xfrm>
            <a:off x="4600440" y="2114640"/>
            <a:ext cx="3419640" cy="4324320"/>
          </a:xfrm>
          <a:prstGeom prst="rect">
            <a:avLst/>
          </a:prstGeom>
          <a:ln>
            <a:noFill/>
          </a:ln>
        </p:spPr>
      </p:pic>
      <p:pic>
        <p:nvPicPr>
          <p:cNvPr id="1255" name="Содержимое 9" descr="WhatsApp Image 2021-09-29 at 11.49.10.jpeg"/>
          <p:cNvPicPr/>
          <p:nvPr/>
        </p:nvPicPr>
        <p:blipFill>
          <a:blip r:embed="rId2"/>
          <a:stretch/>
        </p:blipFill>
        <p:spPr>
          <a:xfrm>
            <a:off x="8313840" y="1181160"/>
            <a:ext cx="3066840" cy="3924360"/>
          </a:xfrm>
          <a:prstGeom prst="rect">
            <a:avLst/>
          </a:prstGeom>
          <a:ln>
            <a:noFill/>
          </a:ln>
        </p:spPr>
      </p:pic>
      <p:pic>
        <p:nvPicPr>
          <p:cNvPr id="1256" name="Рисунок 11" descr="WhatsApp Image 2021-09-29 at 11.49.09(1).jpeg"/>
          <p:cNvPicPr/>
          <p:nvPr/>
        </p:nvPicPr>
        <p:blipFill>
          <a:blip r:embed="rId3"/>
          <a:stretch/>
        </p:blipFill>
        <p:spPr>
          <a:xfrm>
            <a:off x="876240" y="1200240"/>
            <a:ext cx="3448080" cy="3905280"/>
          </a:xfrm>
          <a:prstGeom prst="rect">
            <a:avLst/>
          </a:prstGeom>
          <a:ln>
            <a:noFill/>
          </a:ln>
        </p:spPr>
      </p:pic>
      <p:sp>
        <p:nvSpPr>
          <p:cNvPr id="1257" name="CustomShape 3"/>
          <p:cNvSpPr/>
          <p:nvPr/>
        </p:nvSpPr>
        <p:spPr>
          <a:xfrm>
            <a:off x="3314880" y="247680"/>
            <a:ext cx="7429320" cy="520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 algn="just"/>
            <a:r>
              <a:rPr b="0" lang="kk-KZ" sz="2800" spc="-1" strike="noStrike">
                <a:solidFill>
                  <a:srgbClr val="002060"/>
                </a:solidFill>
                <a:latin typeface="Arial"/>
              </a:rPr>
              <a:t>Серия </a:t>
            </a:r>
            <a:r>
              <a:rPr b="0" lang="ru-RU" sz="2800" spc="-1" strike="noStrike">
                <a:solidFill>
                  <a:srgbClr val="002060"/>
                </a:solidFill>
                <a:latin typeface="Arial"/>
              </a:rPr>
              <a:t>«</a:t>
            </a:r>
            <a:r>
              <a:rPr b="0" lang="kk-KZ" sz="2800" spc="-1" strike="noStrike">
                <a:solidFill>
                  <a:srgbClr val="002060"/>
                </a:solidFill>
                <a:latin typeface="Arial"/>
              </a:rPr>
              <a:t>Терезелі  энциклопедия</a:t>
            </a:r>
            <a:r>
              <a:rPr b="0" lang="ru-RU" sz="2800" spc="-1" strike="noStrike">
                <a:solidFill>
                  <a:srgbClr val="002060"/>
                </a:solidFill>
                <a:latin typeface="Arial"/>
              </a:rPr>
              <a:t>»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advTm="4000">
    <p:dissolve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TextShape 1"/>
          <p:cNvSpPr txBox="1"/>
          <p:nvPr/>
        </p:nvSpPr>
        <p:spPr>
          <a:xfrm>
            <a:off x="228600" y="361440"/>
            <a:ext cx="3733920" cy="579132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spcBef>
                <a:spcPts val="998"/>
              </a:spcBef>
            </a:pPr>
            <a:r>
              <a:rPr b="1" lang="kk-KZ" sz="2400" spc="-1" strike="noStrike">
                <a:solidFill>
                  <a:srgbClr val="002060"/>
                </a:solidFill>
                <a:latin typeface="Century Gothic"/>
              </a:rPr>
              <a:t>Алан мен Дана.Менің Қазақстаным.- Нұр-Сұлтан: 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«</a:t>
            </a:r>
            <a:r>
              <a:rPr b="1" lang="en-US" sz="2400" spc="-1" strike="noStrike">
                <a:solidFill>
                  <a:srgbClr val="002060"/>
                </a:solidFill>
                <a:latin typeface="Century Gothic"/>
              </a:rPr>
              <a:t>Bilim Media Group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»ЖШС,</a:t>
            </a:r>
            <a:r>
              <a:rPr b="1" lang="en-US" sz="2400" spc="-1" strike="noStrike">
                <a:solidFill>
                  <a:srgbClr val="002060"/>
                </a:solidFill>
                <a:latin typeface="Century Gothic"/>
              </a:rPr>
              <a:t>2021.-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20б.</a:t>
            </a: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59" name="TextShape 2"/>
          <p:cNvSpPr txBox="1"/>
          <p:nvPr/>
        </p:nvSpPr>
        <p:spPr>
          <a:xfrm>
            <a:off x="4819680" y="5238720"/>
            <a:ext cx="3371760" cy="161928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45000"/>
          </a:bodyPr>
          <a:p>
            <a:pPr>
              <a:spcBef>
                <a:spcPts val="998"/>
              </a:spcBef>
            </a:pPr>
            <a:r>
              <a:rPr b="1" lang="kk-KZ" sz="2400" spc="-1" strike="noStrike">
                <a:solidFill>
                  <a:srgbClr val="002060"/>
                </a:solidFill>
                <a:latin typeface="Century Gothic"/>
              </a:rPr>
              <a:t>Алан мен Дана.Ертегілер әлемінде.- Нұр-Сұлтан: 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«</a:t>
            </a:r>
            <a:r>
              <a:rPr b="1" lang="en-US" sz="2400" spc="-1" strike="noStrike">
                <a:solidFill>
                  <a:srgbClr val="002060"/>
                </a:solidFill>
                <a:latin typeface="Century Gothic"/>
              </a:rPr>
              <a:t>Bilim Media Group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»ЖШС,</a:t>
            </a:r>
            <a:r>
              <a:rPr b="1" lang="en-US" sz="2400" spc="-1" strike="noStrike">
                <a:solidFill>
                  <a:srgbClr val="002060"/>
                </a:solidFill>
                <a:latin typeface="Century Gothic"/>
              </a:rPr>
              <a:t>2021.-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28б.</a:t>
            </a: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spcBef>
                <a:spcPts val="998"/>
              </a:spcBef>
            </a:pP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60" name="CustomShape 3"/>
          <p:cNvSpPr/>
          <p:nvPr/>
        </p:nvSpPr>
        <p:spPr>
          <a:xfrm>
            <a:off x="4267080" y="266760"/>
            <a:ext cx="3486240" cy="3988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>
              <a:lnSpc>
                <a:spcPct val="100000"/>
              </a:lnSpc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1" name="CustomShape 4"/>
          <p:cNvSpPr/>
          <p:nvPr/>
        </p:nvSpPr>
        <p:spPr>
          <a:xfrm>
            <a:off x="8534520" y="4457880"/>
            <a:ext cx="3657600" cy="1557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/>
            <a:r>
              <a:rPr b="1" lang="kk-KZ" sz="2400" spc="-1" strike="noStrike">
                <a:solidFill>
                  <a:srgbClr val="002060"/>
                </a:solidFill>
                <a:latin typeface="Arial"/>
              </a:rPr>
              <a:t>Алан мен Дана.Менің Отбасым.- Нұр-Сұлтан: </a:t>
            </a:r>
            <a:r>
              <a:rPr b="1" lang="ru-RU" sz="2400" spc="-1" strike="noStrike">
                <a:solidFill>
                  <a:srgbClr val="002060"/>
                </a:solidFill>
                <a:latin typeface="Arial"/>
              </a:rPr>
              <a:t>«</a:t>
            </a:r>
            <a:r>
              <a:rPr b="1" lang="en-US" sz="2400" spc="-1" strike="noStrike">
                <a:solidFill>
                  <a:srgbClr val="002060"/>
                </a:solidFill>
                <a:latin typeface="Arial"/>
              </a:rPr>
              <a:t>Bilim Media Group</a:t>
            </a:r>
            <a:r>
              <a:rPr b="1" lang="ru-RU" sz="2400" spc="-1" strike="noStrike">
                <a:solidFill>
                  <a:srgbClr val="002060"/>
                </a:solidFill>
                <a:latin typeface="Arial"/>
              </a:rPr>
              <a:t>»ЖШС,</a:t>
            </a:r>
            <a:r>
              <a:rPr b="1" lang="en-US" sz="2400" spc="-1" strike="noStrike">
                <a:solidFill>
                  <a:srgbClr val="002060"/>
                </a:solidFill>
                <a:latin typeface="Arial"/>
              </a:rPr>
              <a:t>2021.-</a:t>
            </a:r>
            <a:r>
              <a:rPr b="1" lang="ru-RU" sz="2400" spc="-1" strike="noStrike">
                <a:solidFill>
                  <a:srgbClr val="002060"/>
                </a:solidFill>
                <a:latin typeface="Arial"/>
              </a:rPr>
              <a:t>24б.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62" name="Picture 6" descr="C:\Users\я\Desktop\WhatsApp Image 2021-09-30 at 09.18.18.jpeg"/>
          <p:cNvPicPr/>
          <p:nvPr/>
        </p:nvPicPr>
        <p:blipFill>
          <a:blip r:embed="rId1"/>
          <a:stretch/>
        </p:blipFill>
        <p:spPr>
          <a:xfrm>
            <a:off x="8705880" y="781200"/>
            <a:ext cx="2457360" cy="3333600"/>
          </a:xfrm>
          <a:prstGeom prst="rect">
            <a:avLst/>
          </a:prstGeom>
          <a:ln>
            <a:noFill/>
          </a:ln>
        </p:spPr>
      </p:pic>
      <p:pic>
        <p:nvPicPr>
          <p:cNvPr id="1263" name="Picture 7" descr="C:\Users\я\Desktop\WhatsApp Image 2021-09-30 at 09.18.18(1).jpeg"/>
          <p:cNvPicPr/>
          <p:nvPr/>
        </p:nvPicPr>
        <p:blipFill>
          <a:blip r:embed="rId2"/>
          <a:stretch/>
        </p:blipFill>
        <p:spPr>
          <a:xfrm>
            <a:off x="1314360" y="857160"/>
            <a:ext cx="2419560" cy="3390840"/>
          </a:xfrm>
          <a:prstGeom prst="rect">
            <a:avLst/>
          </a:prstGeom>
          <a:ln>
            <a:noFill/>
          </a:ln>
        </p:spPr>
      </p:pic>
      <p:pic>
        <p:nvPicPr>
          <p:cNvPr id="1264" name="Picture 8" descr="C:\Users\я\Desktop\WhatsApp Image 2021-09-30 at 09.18.18(2).jpeg"/>
          <p:cNvPicPr/>
          <p:nvPr/>
        </p:nvPicPr>
        <p:blipFill>
          <a:blip r:embed="rId3"/>
          <a:stretch/>
        </p:blipFill>
        <p:spPr>
          <a:xfrm>
            <a:off x="4915080" y="476280"/>
            <a:ext cx="2476440" cy="3257640"/>
          </a:xfrm>
          <a:prstGeom prst="rect">
            <a:avLst/>
          </a:prstGeom>
          <a:ln>
            <a:noFill/>
          </a:ln>
        </p:spPr>
      </p:pic>
    </p:spTree>
  </p:cSld>
  <p:transition advTm="4000">
    <p:dissolve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TextShape 1"/>
          <p:cNvSpPr txBox="1"/>
          <p:nvPr/>
        </p:nvSpPr>
        <p:spPr>
          <a:xfrm>
            <a:off x="323640" y="4419360"/>
            <a:ext cx="4971960" cy="148572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1000"/>
          </a:bodyPr>
          <a:p>
            <a:pPr>
              <a:spcBef>
                <a:spcPts val="998"/>
              </a:spcBef>
            </a:pPr>
            <a:r>
              <a:rPr b="1" lang="kk-KZ" sz="2400" spc="-1" strike="noStrike">
                <a:solidFill>
                  <a:srgbClr val="002060"/>
                </a:solidFill>
                <a:latin typeface="Century Gothic"/>
              </a:rPr>
              <a:t>Алан мен Дана.Наурыз мейрамы.- Нұр-Сұлтан: 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«</a:t>
            </a:r>
            <a:r>
              <a:rPr b="1" lang="en-US" sz="2400" spc="-1" strike="noStrike">
                <a:solidFill>
                  <a:srgbClr val="002060"/>
                </a:solidFill>
                <a:latin typeface="Century Gothic"/>
              </a:rPr>
              <a:t>Bilim Media Group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»ЖШС,</a:t>
            </a:r>
            <a:r>
              <a:rPr b="1" lang="en-US" sz="2400" spc="-1" strike="noStrike">
                <a:solidFill>
                  <a:srgbClr val="002060"/>
                </a:solidFill>
                <a:latin typeface="Century Gothic"/>
              </a:rPr>
              <a:t>2021.-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24б.</a:t>
            </a: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66" name="TextShape 2"/>
          <p:cNvSpPr txBox="1"/>
          <p:nvPr/>
        </p:nvSpPr>
        <p:spPr>
          <a:xfrm>
            <a:off x="5829120" y="4591080"/>
            <a:ext cx="5771880" cy="16956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spcBef>
                <a:spcPts val="998"/>
              </a:spcBef>
            </a:pPr>
            <a:r>
              <a:rPr b="1" lang="kk-KZ" sz="2400" spc="-1" strike="noStrike">
                <a:solidFill>
                  <a:srgbClr val="002060"/>
                </a:solidFill>
                <a:latin typeface="Century Gothic"/>
              </a:rPr>
              <a:t>Алан мен Дана.Қазақтың дастарқаны.- Нұр-Сұлтан: 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«</a:t>
            </a:r>
            <a:r>
              <a:rPr b="1" lang="en-US" sz="2400" spc="-1" strike="noStrike">
                <a:solidFill>
                  <a:srgbClr val="002060"/>
                </a:solidFill>
                <a:latin typeface="Century Gothic"/>
              </a:rPr>
              <a:t>Bilim Media Group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»ЖШС,</a:t>
            </a:r>
            <a:r>
              <a:rPr b="1" lang="en-US" sz="2400" spc="-1" strike="noStrike">
                <a:solidFill>
                  <a:srgbClr val="002060"/>
                </a:solidFill>
                <a:latin typeface="Century Gothic"/>
              </a:rPr>
              <a:t>2021.-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20б.</a:t>
            </a: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spcBef>
                <a:spcPts val="998"/>
              </a:spcBef>
            </a:pP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67" name="CustomShape 3"/>
          <p:cNvSpPr/>
          <p:nvPr/>
        </p:nvSpPr>
        <p:spPr>
          <a:xfrm>
            <a:off x="4552920" y="285840"/>
            <a:ext cx="3772080" cy="3988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>
              <a:lnSpc>
                <a:spcPct val="100000"/>
              </a:lnSpc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68" name="Picture 5" descr=""/>
          <p:cNvPicPr/>
          <p:nvPr/>
        </p:nvPicPr>
        <p:blipFill>
          <a:blip r:embed="rId1"/>
          <a:stretch/>
        </p:blipFill>
        <p:spPr>
          <a:xfrm>
            <a:off x="6724800" y="324000"/>
            <a:ext cx="3504960" cy="3828960"/>
          </a:xfrm>
          <a:prstGeom prst="rect">
            <a:avLst/>
          </a:prstGeom>
          <a:ln>
            <a:noFill/>
          </a:ln>
        </p:spPr>
      </p:pic>
      <p:pic>
        <p:nvPicPr>
          <p:cNvPr id="1269" name="Picture 6" descr=""/>
          <p:cNvPicPr/>
          <p:nvPr/>
        </p:nvPicPr>
        <p:blipFill>
          <a:blip r:embed="rId2"/>
          <a:stretch/>
        </p:blipFill>
        <p:spPr>
          <a:xfrm>
            <a:off x="1828800" y="324000"/>
            <a:ext cx="3200400" cy="3848040"/>
          </a:xfrm>
          <a:prstGeom prst="rect">
            <a:avLst/>
          </a:prstGeom>
          <a:ln>
            <a:noFill/>
          </a:ln>
        </p:spPr>
      </p:pic>
    </p:spTree>
  </p:cSld>
  <p:transition advTm="4000">
    <p:dissolve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TextShape 1"/>
          <p:cNvSpPr txBox="1"/>
          <p:nvPr/>
        </p:nvSpPr>
        <p:spPr>
          <a:xfrm>
            <a:off x="571320" y="4533480"/>
            <a:ext cx="4971960" cy="19242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spcBef>
                <a:spcPts val="998"/>
              </a:spcBef>
            </a:pPr>
            <a:r>
              <a:rPr b="1" lang="kk-KZ" sz="2400" spc="-1" strike="noStrike">
                <a:solidFill>
                  <a:srgbClr val="002060"/>
                </a:solidFill>
                <a:latin typeface="Century Gothic"/>
              </a:rPr>
              <a:t>Алан мен Дана.Дәстүрлі ойындар.- Нұр-Сұлтан: 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«</a:t>
            </a:r>
            <a:r>
              <a:rPr b="1" lang="en-US" sz="2400" spc="-1" strike="noStrike">
                <a:solidFill>
                  <a:srgbClr val="002060"/>
                </a:solidFill>
                <a:latin typeface="Century Gothic"/>
              </a:rPr>
              <a:t>Bilim Media Group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» ЖШС,</a:t>
            </a:r>
            <a:r>
              <a:rPr b="1" lang="en-US" sz="2400" spc="-1" strike="noStrike">
                <a:solidFill>
                  <a:srgbClr val="002060"/>
                </a:solidFill>
                <a:latin typeface="Century Gothic"/>
              </a:rPr>
              <a:t>2021.-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24б.</a:t>
            </a: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spcBef>
                <a:spcPts val="998"/>
              </a:spcBef>
            </a:pP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71" name="TextShape 2"/>
          <p:cNvSpPr txBox="1"/>
          <p:nvPr/>
        </p:nvSpPr>
        <p:spPr>
          <a:xfrm>
            <a:off x="6572160" y="4628880"/>
            <a:ext cx="5353200" cy="22287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spcBef>
                <a:spcPts val="998"/>
              </a:spcBef>
            </a:pPr>
            <a:r>
              <a:rPr b="1" lang="kk-KZ" sz="2400" spc="-1" strike="noStrike">
                <a:solidFill>
                  <a:srgbClr val="002060"/>
                </a:solidFill>
                <a:latin typeface="Century Gothic"/>
              </a:rPr>
              <a:t>Алан мен Дана.Ұлттық киімдер.- Нұр-Сұлтан: 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«</a:t>
            </a:r>
            <a:r>
              <a:rPr b="1" lang="en-US" sz="2400" spc="-1" strike="noStrike">
                <a:solidFill>
                  <a:srgbClr val="002060"/>
                </a:solidFill>
                <a:latin typeface="Century Gothic"/>
              </a:rPr>
              <a:t>Bilim Media Group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» ЖШС,</a:t>
            </a:r>
            <a:r>
              <a:rPr b="1" lang="en-US" sz="2400" spc="-1" strike="noStrike">
                <a:solidFill>
                  <a:srgbClr val="002060"/>
                </a:solidFill>
                <a:latin typeface="Century Gothic"/>
              </a:rPr>
              <a:t>2021.-</a:t>
            </a:r>
            <a:r>
              <a:rPr b="1" lang="ru-RU" sz="2400" spc="-1" strike="noStrike">
                <a:solidFill>
                  <a:srgbClr val="002060"/>
                </a:solidFill>
                <a:latin typeface="Century Gothic"/>
              </a:rPr>
              <a:t>20б.</a:t>
            </a: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spcBef>
                <a:spcPts val="998"/>
              </a:spcBef>
            </a:pP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spcBef>
                <a:spcPts val="998"/>
              </a:spcBef>
            </a:pP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72" name="TextShape 3"/>
          <p:cNvSpPr txBox="1"/>
          <p:nvPr/>
        </p:nvSpPr>
        <p:spPr>
          <a:xfrm>
            <a:off x="2588760" y="-351000"/>
            <a:ext cx="4343400" cy="46080"/>
          </a:xfrm>
          <a:prstGeom prst="rect">
            <a:avLst/>
          </a:prstGeom>
          <a:noFill/>
          <a:ln>
            <a:noFill/>
          </a:ln>
        </p:spPr>
      </p:sp>
      <p:pic>
        <p:nvPicPr>
          <p:cNvPr id="1273" name="Picture 5" descr="C:\Users\я\Desktop\WhatsApp Image 2021-09-30 at 09.18.18(3).jpeg"/>
          <p:cNvPicPr/>
          <p:nvPr/>
        </p:nvPicPr>
        <p:blipFill>
          <a:blip r:embed="rId1"/>
          <a:stretch/>
        </p:blipFill>
        <p:spPr>
          <a:xfrm>
            <a:off x="7715160" y="685800"/>
            <a:ext cx="3238560" cy="3638520"/>
          </a:xfrm>
          <a:prstGeom prst="rect">
            <a:avLst/>
          </a:prstGeom>
          <a:ln>
            <a:noFill/>
          </a:ln>
        </p:spPr>
      </p:pic>
      <p:pic>
        <p:nvPicPr>
          <p:cNvPr id="1274" name="Picture 6" descr=""/>
          <p:cNvPicPr/>
          <p:nvPr/>
        </p:nvPicPr>
        <p:blipFill>
          <a:blip r:embed="rId2"/>
          <a:stretch/>
        </p:blipFill>
        <p:spPr>
          <a:xfrm>
            <a:off x="2057400" y="781200"/>
            <a:ext cx="3181320" cy="3619440"/>
          </a:xfrm>
          <a:prstGeom prst="rect">
            <a:avLst/>
          </a:prstGeom>
          <a:ln>
            <a:noFill/>
          </a:ln>
        </p:spPr>
      </p:pic>
    </p:spTree>
  </p:cSld>
  <p:transition advTm="5000">
    <p:dissolve/>
  </p:transition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TextShape 1"/>
          <p:cNvSpPr txBox="1"/>
          <p:nvPr/>
        </p:nvSpPr>
        <p:spPr>
          <a:xfrm>
            <a:off x="399960" y="4286160"/>
            <a:ext cx="3657600" cy="21528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spcBef>
                <a:spcPts val="998"/>
              </a:spcBef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Толстой Л.Н. Рассказы для детей .-Кокшетау: Әлем</a:t>
            </a:r>
            <a:r>
              <a:rPr b="1" lang="en-US" sz="2000" spc="-1" strike="noStrike">
                <a:solidFill>
                  <a:srgbClr val="ff0000"/>
                </a:solidFill>
                <a:latin typeface="Century Gothic"/>
              </a:rPr>
              <a:t>book.kz</a:t>
            </a: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,2018.-80 с.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76" name="TextShape 2"/>
          <p:cNvSpPr txBox="1"/>
          <p:nvPr/>
        </p:nvSpPr>
        <p:spPr>
          <a:xfrm>
            <a:off x="7733880" y="3790800"/>
            <a:ext cx="4457880" cy="25718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spcBef>
                <a:spcPts val="998"/>
              </a:spcBef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Толстой Л.Н. Птичка.Два товарища.Лев и мышь.Отец и сыновья. Лгун и др.рассказы.-Кокшетау: Әлем</a:t>
            </a:r>
            <a:r>
              <a:rPr b="1" lang="en-US" sz="2000" spc="-1" strike="noStrike">
                <a:solidFill>
                  <a:srgbClr val="ff0000"/>
                </a:solidFill>
                <a:latin typeface="Century Gothic"/>
              </a:rPr>
              <a:t>book.kz</a:t>
            </a: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,2019.-60 с.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77" name="CustomShape 3"/>
          <p:cNvSpPr/>
          <p:nvPr/>
        </p:nvSpPr>
        <p:spPr>
          <a:xfrm>
            <a:off x="4057560" y="285840"/>
            <a:ext cx="3886200" cy="1923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>
              <a:lnSpc>
                <a:spcPct val="100000"/>
              </a:lnSpc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Толстой Л.Н. Севастополь в декабре месяце.-Кокшетау: Әлем</a:t>
            </a:r>
            <a:r>
              <a:rPr b="1" lang="en-US" sz="2000" spc="-1" strike="noStrike">
                <a:solidFill>
                  <a:srgbClr val="ff0000"/>
                </a:solidFill>
                <a:latin typeface="Century Gothic"/>
              </a:rPr>
              <a:t>book.kz</a:t>
            </a: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,2020.-124 с.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8" name="TextShape 4"/>
          <p:cNvSpPr txBox="1"/>
          <p:nvPr/>
        </p:nvSpPr>
        <p:spPr>
          <a:xfrm>
            <a:off x="11105640" y="-46080"/>
            <a:ext cx="57240" cy="46080"/>
          </a:xfrm>
          <a:prstGeom prst="rect">
            <a:avLst/>
          </a:prstGeom>
          <a:noFill/>
          <a:ln>
            <a:noFill/>
          </a:ln>
        </p:spPr>
      </p:sp>
      <p:pic>
        <p:nvPicPr>
          <p:cNvPr id="1279" name="Picture 6" descr="C:\Users\я\Desktop\WhatsApp Image 2021-10-04 at 10.36.46(1).jpeg"/>
          <p:cNvPicPr/>
          <p:nvPr/>
        </p:nvPicPr>
        <p:blipFill>
          <a:blip r:embed="rId1"/>
          <a:stretch/>
        </p:blipFill>
        <p:spPr>
          <a:xfrm>
            <a:off x="0" y="-304920"/>
            <a:ext cx="12192120" cy="7601040"/>
          </a:xfrm>
          <a:prstGeom prst="rect">
            <a:avLst/>
          </a:prstGeom>
          <a:ln>
            <a:noFill/>
          </a:ln>
        </p:spPr>
      </p:pic>
      <p:sp>
        <p:nvSpPr>
          <p:cNvPr id="1280" name="CustomShape 5"/>
          <p:cNvSpPr/>
          <p:nvPr/>
        </p:nvSpPr>
        <p:spPr>
          <a:xfrm>
            <a:off x="3638520" y="476280"/>
            <a:ext cx="5105520" cy="642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/>
            <a:r>
              <a:rPr b="1" lang="kk-KZ" sz="3600" spc="-1" strike="noStrike">
                <a:solidFill>
                  <a:srgbClr val="c00000"/>
                </a:solidFill>
                <a:latin typeface="Arial"/>
              </a:rPr>
              <a:t>Қадыр Мырза Әлі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advTm="4000">
    <p:dissolve/>
  </p:transition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TextShape 1"/>
          <p:cNvSpPr txBox="1"/>
          <p:nvPr/>
        </p:nvSpPr>
        <p:spPr>
          <a:xfrm>
            <a:off x="399600" y="4267080"/>
            <a:ext cx="3638520" cy="22860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spcBef>
                <a:spcPts val="998"/>
              </a:spcBef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Тургенев И.С. 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spcBef>
                <a:spcPts val="998"/>
              </a:spcBef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Рудин.-Кокшетау: Әлем</a:t>
            </a:r>
            <a:r>
              <a:rPr b="1" lang="en-US" sz="2000" spc="-1" strike="noStrike">
                <a:solidFill>
                  <a:srgbClr val="ff0000"/>
                </a:solidFill>
                <a:latin typeface="Century Gothic"/>
              </a:rPr>
              <a:t>book.kz</a:t>
            </a: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,2016.-161 с.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spcBef>
                <a:spcPts val="998"/>
              </a:spcBef>
            </a:pP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82" name="TextShape 2"/>
          <p:cNvSpPr txBox="1"/>
          <p:nvPr/>
        </p:nvSpPr>
        <p:spPr>
          <a:xfrm>
            <a:off x="8039160" y="3866760"/>
            <a:ext cx="4152960" cy="23432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spcBef>
                <a:spcPts val="998"/>
              </a:spcBef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Тургенев И.С. Свидание. Ася. Первая любовь. Дворянское гнездо .- Кокшетау: Әлем</a:t>
            </a:r>
            <a:r>
              <a:rPr b="1" lang="en-US" sz="2000" spc="-1" strike="noStrike">
                <a:solidFill>
                  <a:srgbClr val="ff0000"/>
                </a:solidFill>
                <a:latin typeface="Century Gothic"/>
              </a:rPr>
              <a:t>book.kz</a:t>
            </a: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,2020.-314с.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83" name="CustomShape 3"/>
          <p:cNvSpPr/>
          <p:nvPr/>
        </p:nvSpPr>
        <p:spPr>
          <a:xfrm>
            <a:off x="4038480" y="285840"/>
            <a:ext cx="3943440" cy="1618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>
              <a:lnSpc>
                <a:spcPct val="100000"/>
              </a:lnSpc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Толстой Л.Н. Анна Каренина:роман в 8 частях.- Кокшетау: Әлем</a:t>
            </a:r>
            <a:r>
              <a:rPr b="1" lang="en-US" sz="2000" spc="-1" strike="noStrike">
                <a:solidFill>
                  <a:srgbClr val="ff0000"/>
                </a:solidFill>
                <a:latin typeface="Century Gothic"/>
              </a:rPr>
              <a:t>book.kz</a:t>
            </a: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,2020.-460 с.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4" name="TextShape 4"/>
          <p:cNvSpPr txBox="1"/>
          <p:nvPr/>
        </p:nvSpPr>
        <p:spPr>
          <a:xfrm>
            <a:off x="2588760" y="2549160"/>
            <a:ext cx="4343400" cy="3352680"/>
          </a:xfrm>
          <a:prstGeom prst="rect">
            <a:avLst/>
          </a:prstGeom>
          <a:noFill/>
          <a:ln>
            <a:noFill/>
          </a:ln>
        </p:spPr>
      </p:sp>
      <p:sp>
        <p:nvSpPr>
          <p:cNvPr id="1285" name="TextShape 5"/>
          <p:cNvSpPr txBox="1"/>
          <p:nvPr/>
        </p:nvSpPr>
        <p:spPr>
          <a:xfrm>
            <a:off x="7167600" y="2546280"/>
            <a:ext cx="4338720" cy="3353040"/>
          </a:xfrm>
          <a:prstGeom prst="rect">
            <a:avLst/>
          </a:prstGeom>
          <a:noFill/>
          <a:ln>
            <a:noFill/>
          </a:ln>
        </p:spPr>
      </p:sp>
      <p:pic>
        <p:nvPicPr>
          <p:cNvPr id="1286" name="Picture 7" descr="C:\Users\я\Desktop\WhatsApp Image 2021-10-04 at 10.36.46(4).jpeg"/>
          <p:cNvPicPr/>
          <p:nvPr/>
        </p:nvPicPr>
        <p:blipFill>
          <a:blip r:embed="rId1"/>
          <a:stretch/>
        </p:blipFill>
        <p:spPr>
          <a:xfrm>
            <a:off x="-304920" y="-647640"/>
            <a:ext cx="12782520" cy="7505640"/>
          </a:xfrm>
          <a:prstGeom prst="rect">
            <a:avLst/>
          </a:prstGeom>
          <a:ln>
            <a:noFill/>
          </a:ln>
        </p:spPr>
      </p:pic>
      <p:sp>
        <p:nvSpPr>
          <p:cNvPr id="1287" name="CustomShape 6"/>
          <p:cNvSpPr/>
          <p:nvPr/>
        </p:nvSpPr>
        <p:spPr>
          <a:xfrm>
            <a:off x="5638680" y="0"/>
            <a:ext cx="5924520" cy="1191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/>
            <a:r>
              <a:rPr b="1" lang="kk-KZ" sz="3600" spc="-1" strike="noStrike">
                <a:solidFill>
                  <a:srgbClr val="c00000"/>
                </a:solidFill>
                <a:latin typeface="Arial"/>
              </a:rPr>
              <a:t>Қадыр Мырза Әлі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  <a:p>
            <a:pPr/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advTm="5000">
    <p:dissolve/>
  </p:transition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TextShape 1"/>
          <p:cNvSpPr txBox="1"/>
          <p:nvPr/>
        </p:nvSpPr>
        <p:spPr>
          <a:xfrm>
            <a:off x="2152440" y="-360"/>
            <a:ext cx="8915400" cy="7621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/>
            <a:r>
              <a:rPr b="1" lang="kk-KZ" sz="3600" spc="-1" strike="noStrike">
                <a:solidFill>
                  <a:srgbClr val="c00000"/>
                </a:solidFill>
                <a:latin typeface="Century Gothic"/>
              </a:rPr>
              <a:t>Произведения зарубежных авторов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289" name="TextShape 2"/>
          <p:cNvSpPr txBox="1"/>
          <p:nvPr/>
        </p:nvSpPr>
        <p:spPr>
          <a:xfrm>
            <a:off x="438120" y="4686120"/>
            <a:ext cx="3828960" cy="18666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spcBef>
                <a:spcPts val="998"/>
              </a:spcBef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Лондон Д. Сердца трех.-Кокшетау: Әлем</a:t>
            </a:r>
            <a:r>
              <a:rPr b="1" lang="en-US" sz="2000" spc="-1" strike="noStrike">
                <a:solidFill>
                  <a:srgbClr val="ff0000"/>
                </a:solidFill>
                <a:latin typeface="Century Gothic"/>
              </a:rPr>
              <a:t>book.kz</a:t>
            </a: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,2020.-408 с.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spcBef>
                <a:spcPts val="998"/>
              </a:spcBef>
            </a:pP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90" name="TextShape 3"/>
          <p:cNvSpPr txBox="1"/>
          <p:nvPr/>
        </p:nvSpPr>
        <p:spPr>
          <a:xfrm>
            <a:off x="8058240" y="4952880"/>
            <a:ext cx="4362480" cy="15242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75000"/>
          </a:bodyPr>
          <a:p>
            <a:pPr>
              <a:spcBef>
                <a:spcPts val="998"/>
              </a:spcBef>
            </a:pPr>
            <a:endParaRPr b="0" lang="en-US" sz="18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spcBef>
                <a:spcPts val="998"/>
              </a:spcBef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Лондон Д. Любовь к жизни. Белое безмолвие. Мексиканец.-Кокшетау: Әлем</a:t>
            </a:r>
            <a:r>
              <a:rPr b="1" lang="en-US" sz="2000" spc="-1" strike="noStrike">
                <a:solidFill>
                  <a:srgbClr val="ff0000"/>
                </a:solidFill>
                <a:latin typeface="Century Gothic"/>
              </a:rPr>
              <a:t>book.kz</a:t>
            </a: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,2020.-82 с.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spcBef>
                <a:spcPts val="998"/>
              </a:spcBef>
            </a:pP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91" name="CustomShape 4"/>
          <p:cNvSpPr/>
          <p:nvPr/>
        </p:nvSpPr>
        <p:spPr>
          <a:xfrm>
            <a:off x="3924360" y="666720"/>
            <a:ext cx="4381560" cy="1008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>
              <a:lnSpc>
                <a:spcPct val="100000"/>
              </a:lnSpc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Рид М. Всадник без головы.-Кокшетау: Әлем</a:t>
            </a:r>
            <a:r>
              <a:rPr b="1" lang="en-US" sz="2000" spc="-1" strike="noStrike">
                <a:solidFill>
                  <a:srgbClr val="ff0000"/>
                </a:solidFill>
                <a:latin typeface="Century Gothic"/>
              </a:rPr>
              <a:t>book.kz</a:t>
            </a: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,2020.-472с.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2" name="TextShape 5"/>
          <p:cNvSpPr txBox="1"/>
          <p:nvPr/>
        </p:nvSpPr>
        <p:spPr>
          <a:xfrm>
            <a:off x="2588760" y="2549160"/>
            <a:ext cx="4343400" cy="3352680"/>
          </a:xfrm>
          <a:prstGeom prst="rect">
            <a:avLst/>
          </a:prstGeom>
          <a:noFill/>
          <a:ln>
            <a:noFill/>
          </a:ln>
        </p:spPr>
      </p:sp>
      <p:sp>
        <p:nvSpPr>
          <p:cNvPr id="1293" name="TextShape 6"/>
          <p:cNvSpPr txBox="1"/>
          <p:nvPr/>
        </p:nvSpPr>
        <p:spPr>
          <a:xfrm>
            <a:off x="7167600" y="2546280"/>
            <a:ext cx="4338720" cy="3353040"/>
          </a:xfrm>
          <a:prstGeom prst="rect">
            <a:avLst/>
          </a:prstGeom>
          <a:noFill/>
          <a:ln>
            <a:noFill/>
          </a:ln>
        </p:spPr>
      </p:sp>
      <p:pic>
        <p:nvPicPr>
          <p:cNvPr id="1294" name="Picture 8" descr="C:\Users\я\Desktop\WhatsApp Image 2021-10-04 at 10.36.46(2).jpeg"/>
          <p:cNvPicPr/>
          <p:nvPr/>
        </p:nvPicPr>
        <p:blipFill>
          <a:blip r:embed="rId1"/>
          <a:stretch/>
        </p:blipFill>
        <p:spPr>
          <a:xfrm>
            <a:off x="0" y="-743040"/>
            <a:ext cx="12192120" cy="7601040"/>
          </a:xfrm>
          <a:prstGeom prst="rect">
            <a:avLst/>
          </a:prstGeom>
          <a:ln>
            <a:noFill/>
          </a:ln>
        </p:spPr>
      </p:pic>
      <p:sp>
        <p:nvSpPr>
          <p:cNvPr id="1295" name="CustomShape 7"/>
          <p:cNvSpPr/>
          <p:nvPr/>
        </p:nvSpPr>
        <p:spPr>
          <a:xfrm>
            <a:off x="3790800" y="-380880"/>
            <a:ext cx="6507360" cy="642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/>
            <a:r>
              <a:rPr b="1" lang="kk-KZ" sz="3600" spc="-1" strike="noStrike">
                <a:solidFill>
                  <a:srgbClr val="c00000"/>
                </a:solidFill>
                <a:latin typeface="Arial"/>
              </a:rPr>
              <a:t>Қадыр Мырза Әлі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advTm="4000">
    <p:dissolve/>
  </p:transition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TextShape 1"/>
          <p:cNvSpPr txBox="1"/>
          <p:nvPr/>
        </p:nvSpPr>
        <p:spPr>
          <a:xfrm>
            <a:off x="399960" y="4000680"/>
            <a:ext cx="3733920" cy="19238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>
              <a:spcBef>
                <a:spcPts val="998"/>
              </a:spcBef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Оноре де Бальзак. Евгения Гранде .-Кокшетау: Әлем</a:t>
            </a:r>
            <a:r>
              <a:rPr b="1" lang="en-US" sz="2000" spc="-1" strike="noStrike">
                <a:solidFill>
                  <a:srgbClr val="ff0000"/>
                </a:solidFill>
                <a:latin typeface="Century Gothic"/>
              </a:rPr>
              <a:t>book.kz</a:t>
            </a: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,2020.-176с.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97" name="TextShape 2"/>
          <p:cNvSpPr txBox="1"/>
          <p:nvPr/>
        </p:nvSpPr>
        <p:spPr>
          <a:xfrm>
            <a:off x="8857800" y="4647960"/>
            <a:ext cx="3333960" cy="14475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73000"/>
          </a:bodyPr>
          <a:p>
            <a:pPr>
              <a:spcBef>
                <a:spcPts val="998"/>
              </a:spcBef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Шекспир У.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spcBef>
                <a:spcPts val="998"/>
              </a:spcBef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Ромео и Джульетта. Гамлет .-Кокшетау: Әлем</a:t>
            </a:r>
            <a:r>
              <a:rPr b="1" lang="en-US" sz="2000" spc="-1" strike="noStrike">
                <a:solidFill>
                  <a:srgbClr val="ff0000"/>
                </a:solidFill>
                <a:latin typeface="Century Gothic"/>
              </a:rPr>
              <a:t>book.kz</a:t>
            </a: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,2016.-312с.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298" name="CustomShape 3"/>
          <p:cNvSpPr/>
          <p:nvPr/>
        </p:nvSpPr>
        <p:spPr>
          <a:xfrm>
            <a:off x="4229280" y="4762440"/>
            <a:ext cx="4381200" cy="1313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>
              <a:lnSpc>
                <a:spcPct val="100000"/>
              </a:lnSpc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Ги де Мопассан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Ожерелье.Пышка.Лунный свет .-Кокшетау: Әлем</a:t>
            </a:r>
            <a:r>
              <a:rPr b="1" lang="en-US" sz="2000" spc="-1" strike="noStrike">
                <a:solidFill>
                  <a:srgbClr val="ff0000"/>
                </a:solidFill>
                <a:latin typeface="Century Gothic"/>
              </a:rPr>
              <a:t>book.kz</a:t>
            </a: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,2020.-108с.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9" name="TextShape 4"/>
          <p:cNvSpPr txBox="1"/>
          <p:nvPr/>
        </p:nvSpPr>
        <p:spPr>
          <a:xfrm>
            <a:off x="2588760" y="2549160"/>
            <a:ext cx="4343400" cy="3352680"/>
          </a:xfrm>
          <a:prstGeom prst="rect">
            <a:avLst/>
          </a:prstGeom>
          <a:noFill/>
          <a:ln>
            <a:noFill/>
          </a:ln>
        </p:spPr>
      </p:sp>
      <p:sp>
        <p:nvSpPr>
          <p:cNvPr id="1300" name="TextShape 5"/>
          <p:cNvSpPr txBox="1"/>
          <p:nvPr/>
        </p:nvSpPr>
        <p:spPr>
          <a:xfrm>
            <a:off x="7167600" y="2546280"/>
            <a:ext cx="4338720" cy="3353040"/>
          </a:xfrm>
          <a:prstGeom prst="rect">
            <a:avLst/>
          </a:prstGeom>
          <a:noFill/>
          <a:ln>
            <a:noFill/>
          </a:ln>
        </p:spPr>
      </p:sp>
      <p:pic>
        <p:nvPicPr>
          <p:cNvPr id="1301" name="Picture 7" descr="C:\Users\я\Desktop\WhatsApp Image 2021-10-04 at 10.36.47.jpeg"/>
          <p:cNvPicPr/>
          <p:nvPr/>
        </p:nvPicPr>
        <p:blipFill>
          <a:blip r:embed="rId1"/>
          <a:stretch/>
        </p:blipFill>
        <p:spPr>
          <a:xfrm>
            <a:off x="0" y="-247680"/>
            <a:ext cx="12553920" cy="7105680"/>
          </a:xfrm>
          <a:prstGeom prst="rect">
            <a:avLst/>
          </a:prstGeom>
          <a:ln>
            <a:noFill/>
          </a:ln>
        </p:spPr>
      </p:pic>
      <p:sp>
        <p:nvSpPr>
          <p:cNvPr id="1302" name="CustomShape 6"/>
          <p:cNvSpPr/>
          <p:nvPr/>
        </p:nvSpPr>
        <p:spPr>
          <a:xfrm>
            <a:off x="6095880" y="0"/>
            <a:ext cx="6050160" cy="6426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/>
            <a:r>
              <a:rPr b="1" lang="kk-KZ" sz="3600" spc="-1" strike="noStrike">
                <a:solidFill>
                  <a:srgbClr val="c00000"/>
                </a:solidFill>
                <a:latin typeface="Arial"/>
              </a:rPr>
              <a:t>Қадыр Мырза Әлі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advTm="5000">
    <p:dissolve/>
  </p:transition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TextShape 1"/>
          <p:cNvSpPr txBox="1"/>
          <p:nvPr/>
        </p:nvSpPr>
        <p:spPr>
          <a:xfrm>
            <a:off x="1619280" y="228240"/>
            <a:ext cx="4914720" cy="139068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4000"/>
          </a:bodyPr>
          <a:p>
            <a:pPr>
              <a:spcBef>
                <a:spcPts val="998"/>
              </a:spcBef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Уайлд О. 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spcBef>
                <a:spcPts val="998"/>
              </a:spcBef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Счастливый принц и другие сказки .-Кокшетау: Әлем</a:t>
            </a:r>
            <a:r>
              <a:rPr b="1" lang="en-US" sz="2000" spc="-1" strike="noStrike">
                <a:solidFill>
                  <a:srgbClr val="ff0000"/>
                </a:solidFill>
                <a:latin typeface="Century Gothic"/>
              </a:rPr>
              <a:t>book.kz</a:t>
            </a: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,2020.-78с.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04" name="TextShape 2"/>
          <p:cNvSpPr txBox="1"/>
          <p:nvPr/>
        </p:nvSpPr>
        <p:spPr>
          <a:xfrm>
            <a:off x="6781320" y="228240"/>
            <a:ext cx="5410440" cy="14288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 fontScale="97000"/>
          </a:bodyPr>
          <a:p>
            <a:pPr>
              <a:spcBef>
                <a:spcPts val="998"/>
              </a:spcBef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Твен М.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  <a:p>
            <a:pPr>
              <a:spcBef>
                <a:spcPts val="998"/>
              </a:spcBef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Приключения Тома Сойера .-Кокшетау: Әлем</a:t>
            </a:r>
            <a:r>
              <a:rPr b="1" lang="en-US" sz="2000" spc="-1" strike="noStrike">
                <a:solidFill>
                  <a:srgbClr val="ff0000"/>
                </a:solidFill>
                <a:latin typeface="Century Gothic"/>
              </a:rPr>
              <a:t>book.kz</a:t>
            </a: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,2020.-242с.</a:t>
            </a:r>
            <a:endParaRPr b="0" lang="en-US" sz="2000" spc="-1" strike="noStrike">
              <a:solidFill>
                <a:srgbClr val="404040"/>
              </a:solidFill>
              <a:latin typeface="Century Gothic"/>
            </a:endParaRPr>
          </a:p>
        </p:txBody>
      </p:sp>
      <p:sp>
        <p:nvSpPr>
          <p:cNvPr id="1305" name="TextShape 3"/>
          <p:cNvSpPr txBox="1"/>
          <p:nvPr/>
        </p:nvSpPr>
        <p:spPr>
          <a:xfrm>
            <a:off x="2588760" y="2549160"/>
            <a:ext cx="4343400" cy="3352680"/>
          </a:xfrm>
          <a:prstGeom prst="rect">
            <a:avLst/>
          </a:prstGeom>
          <a:noFill/>
          <a:ln>
            <a:noFill/>
          </a:ln>
        </p:spPr>
      </p:sp>
      <p:sp>
        <p:nvSpPr>
          <p:cNvPr id="1306" name="TextShape 4"/>
          <p:cNvSpPr txBox="1"/>
          <p:nvPr/>
        </p:nvSpPr>
        <p:spPr>
          <a:xfrm>
            <a:off x="7167600" y="2546280"/>
            <a:ext cx="4338720" cy="3353040"/>
          </a:xfrm>
          <a:prstGeom prst="rect">
            <a:avLst/>
          </a:prstGeom>
          <a:noFill/>
          <a:ln>
            <a:noFill/>
          </a:ln>
        </p:spPr>
      </p:sp>
      <p:pic>
        <p:nvPicPr>
          <p:cNvPr id="1307" name="Picture 6" descr="C:\Users\я\Desktop\WhatsApp Image 2021-10-04 at 10.36.46(3).jpeg"/>
          <p:cNvPicPr/>
          <p:nvPr/>
        </p:nvPicPr>
        <p:blipFill>
          <a:blip r:embed="rId1"/>
          <a:stretch/>
        </p:blipFill>
        <p:spPr>
          <a:xfrm>
            <a:off x="0" y="0"/>
            <a:ext cx="12192120" cy="7219800"/>
          </a:xfrm>
          <a:prstGeom prst="rect">
            <a:avLst/>
          </a:prstGeom>
          <a:ln>
            <a:noFill/>
          </a:ln>
        </p:spPr>
      </p:pic>
      <p:sp>
        <p:nvSpPr>
          <p:cNvPr id="1308" name="CustomShape 5"/>
          <p:cNvSpPr/>
          <p:nvPr/>
        </p:nvSpPr>
        <p:spPr>
          <a:xfrm>
            <a:off x="4095720" y="343080"/>
            <a:ext cx="4667400" cy="1191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/>
            <a:r>
              <a:rPr b="1" lang="kk-KZ" sz="3600" spc="-1" strike="noStrike">
                <a:solidFill>
                  <a:srgbClr val="c00000"/>
                </a:solidFill>
                <a:latin typeface="Arial"/>
              </a:rPr>
              <a:t>Қадыр Мырза Әлі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  <a:p>
            <a:pPr/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advTm="4000">
    <p:dissolve/>
  </p:transition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TextShape 1"/>
          <p:cNvSpPr txBox="1"/>
          <p:nvPr/>
        </p:nvSpPr>
        <p:spPr>
          <a:xfrm>
            <a:off x="3123720" y="0"/>
            <a:ext cx="7410600" cy="8380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>
              <a:lnSpc>
                <a:spcPct val="100000"/>
              </a:lnSpc>
            </a:pPr>
            <a:r>
              <a:rPr b="1" lang="kk-KZ" sz="3600" spc="-1" strike="noStrike">
                <a:solidFill>
                  <a:srgbClr val="ff0000"/>
                </a:solidFill>
                <a:latin typeface="Times New Roman"/>
                <a:ea typeface="Times New Roman"/>
              </a:rPr>
              <a:t>Познавательная литература</a:t>
            </a:r>
            <a:endParaRPr b="0" lang="en-US" sz="3600" spc="-1" strike="noStrike">
              <a:solidFill>
                <a:srgbClr val="262626"/>
              </a:solidFill>
              <a:latin typeface="Century Gothic"/>
            </a:endParaRPr>
          </a:p>
        </p:txBody>
      </p:sp>
      <p:sp>
        <p:nvSpPr>
          <p:cNvPr id="1310" name="CustomShape 2"/>
          <p:cNvSpPr/>
          <p:nvPr/>
        </p:nvSpPr>
        <p:spPr>
          <a:xfrm>
            <a:off x="247680" y="4476600"/>
            <a:ext cx="3340080" cy="1923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>
              <a:lnSpc>
                <a:spcPct val="100000"/>
              </a:lnSpc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Джонни Болл 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Магическая математика.- Алматы:Алматыкітап баспасы,2013.-94 с.,илл.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1" name="CustomShape 3"/>
          <p:cNvSpPr/>
          <p:nvPr/>
        </p:nvSpPr>
        <p:spPr>
          <a:xfrm>
            <a:off x="8096400" y="4514760"/>
            <a:ext cx="4095720" cy="1618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>
              <a:lnSpc>
                <a:spcPct val="100000"/>
              </a:lnSpc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Роберт Уинстон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Это элементарно!Занимательная химия .- Алматы:Алматыкітап баспасы,2012.-96 с.,илл.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2" name="CustomShape 4"/>
          <p:cNvSpPr/>
          <p:nvPr/>
        </p:nvSpPr>
        <p:spPr>
          <a:xfrm>
            <a:off x="3524400" y="4552920"/>
            <a:ext cx="4514760" cy="2533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>
              <a:lnSpc>
                <a:spcPct val="100000"/>
              </a:lnSpc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Справочник школьника 1-4 классы:Казахский язык.Русский язык.Математика.Природоведе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kk-KZ" sz="2000" spc="-1" strike="noStrike">
                <a:solidFill>
                  <a:srgbClr val="ff0000"/>
                </a:solidFill>
                <a:latin typeface="Century Gothic"/>
              </a:rPr>
              <a:t>ние.-Алматы:Алматыкітап баспасы,2020.-616 с.,илл.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13" name="Picture 6" descr="C:\Users\я\Desktop\WhatsApp Image 2021-10-04 at 10.36.46.jpeg"/>
          <p:cNvPicPr/>
          <p:nvPr/>
        </p:nvPicPr>
        <p:blipFill>
          <a:blip r:embed="rId1"/>
          <a:stretch/>
        </p:blipFill>
        <p:spPr>
          <a:xfrm>
            <a:off x="19080" y="0"/>
            <a:ext cx="12173040" cy="6934320"/>
          </a:xfrm>
          <a:prstGeom prst="rect">
            <a:avLst/>
          </a:prstGeom>
          <a:ln>
            <a:noFill/>
          </a:ln>
        </p:spPr>
      </p:pic>
      <p:sp>
        <p:nvSpPr>
          <p:cNvPr id="1314" name="CustomShape 5"/>
          <p:cNvSpPr/>
          <p:nvPr/>
        </p:nvSpPr>
        <p:spPr>
          <a:xfrm>
            <a:off x="6629400" y="343080"/>
            <a:ext cx="5334120" cy="1191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/>
            <a:r>
              <a:rPr b="1" lang="kk-KZ" sz="3600" spc="-1" strike="noStrike">
                <a:solidFill>
                  <a:srgbClr val="c00000"/>
                </a:solidFill>
                <a:latin typeface="Arial"/>
              </a:rPr>
              <a:t>Қадыр Мырза Әлі</a:t>
            </a:r>
            <a:endParaRPr b="0" lang="en-US" sz="3600" spc="-1" strike="noStrike">
              <a:solidFill>
                <a:srgbClr val="000000"/>
              </a:solidFill>
              <a:latin typeface="Arial"/>
            </a:endParaRPr>
          </a:p>
          <a:p>
            <a:pPr/>
            <a:endParaRPr b="0" lang="en-US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slow" advTm="5000">
    <p:dissolve/>
  </p:transition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5" name="Рисунок 3" descr=""/>
          <p:cNvPicPr/>
          <p:nvPr/>
        </p:nvPicPr>
        <p:blipFill>
          <a:blip r:embed="rId1"/>
          <a:stretch/>
        </p:blipFill>
        <p:spPr>
          <a:xfrm>
            <a:off x="0" y="0"/>
            <a:ext cx="8913960" cy="731880"/>
          </a:xfrm>
          <a:prstGeom prst="rect">
            <a:avLst/>
          </a:prstGeom>
          <a:ln>
            <a:noFill/>
          </a:ln>
        </p:spPr>
      </p:pic>
      <p:sp>
        <p:nvSpPr>
          <p:cNvPr id="1316" name="TextShape 1"/>
          <p:cNvSpPr txBox="1"/>
          <p:nvPr/>
        </p:nvSpPr>
        <p:spPr>
          <a:xfrm>
            <a:off x="2588760" y="2133360"/>
            <a:ext cx="8915400" cy="37782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marL="342720" indent="-342720">
              <a:lnSpc>
                <a:spcPct val="100000"/>
              </a:lnSpc>
              <a:spcBef>
                <a:spcPts val="998"/>
              </a:spcBef>
              <a:buClr>
                <a:srgbClr val="a53010"/>
              </a:buClr>
              <a:buFont typeface="Wingdings 3" charset="2"/>
              <a:buChar char=""/>
            </a:pPr>
            <a:r>
              <a:rPr b="1" lang="kk-KZ" sz="2400" spc="-1" strike="noStrike">
                <a:solidFill>
                  <a:srgbClr val="ff0000"/>
                </a:solidFill>
                <a:latin typeface="Times New Roman"/>
                <a:ea typeface="Times New Roman"/>
              </a:rPr>
              <a:t>Подготовила:</a:t>
            </a:r>
            <a:endParaRPr b="0" lang="en-US" sz="2400" spc="-1" strike="noStrike">
              <a:solidFill>
                <a:srgbClr val="404040"/>
              </a:solidFill>
              <a:latin typeface="Century Gothic"/>
            </a:endParaRPr>
          </a:p>
        </p:txBody>
      </p:sp>
      <p:pic>
        <p:nvPicPr>
          <p:cNvPr id="1317" name="Рисунок 5" descr=""/>
          <p:cNvPicPr/>
          <p:nvPr/>
        </p:nvPicPr>
        <p:blipFill>
          <a:blip r:embed="rId2"/>
          <a:stretch/>
        </p:blipFill>
        <p:spPr>
          <a:xfrm>
            <a:off x="1639800" y="3063960"/>
            <a:ext cx="8912160" cy="730080"/>
          </a:xfrm>
          <a:prstGeom prst="rect">
            <a:avLst/>
          </a:prstGeom>
          <a:ln>
            <a:noFill/>
          </a:ln>
        </p:spPr>
      </p:pic>
      <p:sp>
        <p:nvSpPr>
          <p:cNvPr id="1318" name="CustomShape 2"/>
          <p:cNvSpPr/>
          <p:nvPr/>
        </p:nvSpPr>
        <p:spPr>
          <a:xfrm>
            <a:off x="3048120" y="2828880"/>
            <a:ext cx="6095880" cy="1801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>
            <a:spAutoFit/>
          </a:bodyPr>
          <a:p>
            <a:pPr>
              <a:lnSpc>
                <a:spcPct val="100000"/>
              </a:lnSpc>
            </a:pPr>
            <a:r>
              <a:rPr b="1" lang="kk-KZ" sz="2400" spc="-1" strike="noStrike">
                <a:solidFill>
                  <a:srgbClr val="ff0000"/>
                </a:solidFill>
                <a:latin typeface="Times New Roman"/>
                <a:ea typeface="Times New Roman"/>
              </a:rPr>
              <a:t>Молдахаликова Ж.Т.-завбиблиотекой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kk-KZ" sz="2400" spc="-1" strike="noStrike">
                <a:solidFill>
                  <a:srgbClr val="ff0000"/>
                </a:solidFill>
                <a:latin typeface="Times New Roman"/>
                <a:ea typeface="Times New Roman"/>
              </a:rPr>
              <a:t>Основная средняя школа </a:t>
            </a:r>
            <a:r>
              <a:rPr b="1" lang="ru-RU" sz="2400" spc="-1" strike="noStrike">
                <a:solidFill>
                  <a:srgbClr val="ff0000"/>
                </a:solidFill>
                <a:latin typeface="Times New Roman"/>
                <a:ea typeface="Times New Roman"/>
              </a:rPr>
              <a:t>№ 14 отдела образования города Костаная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transition spd="slow" advTm="0"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7180</TotalTime>
  <Application>LibreOffice/6.1.5.2$Linux_X86_64 LibreOffice_project/10$Build-2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2020-10-30T11:08:05Z</dcterms:created>
  <dc:creator>пк</dc:creator>
  <dc:description/>
  <dc:language>en-US</dc:language>
  <cp:lastModifiedBy>я</cp:lastModifiedBy>
  <dcterms:modified xsi:type="dcterms:W3CDTF">2021-10-13T12:39:26Z</dcterms:modified>
  <cp:revision>333</cp:revision>
  <dc:subject/>
  <dc:title>Презентация PowerPoint</dc:title>
</cp:coreProperties>
</file>