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7" r:id="rId2"/>
    <p:sldId id="257" r:id="rId3"/>
    <p:sldId id="288" r:id="rId4"/>
    <p:sldId id="296" r:id="rId5"/>
    <p:sldId id="297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20" autoAdjust="0"/>
  </p:normalViewPr>
  <p:slideViewPr>
    <p:cSldViewPr>
      <p:cViewPr varScale="1">
        <p:scale>
          <a:sx n="104" d="100"/>
          <a:sy n="104" d="100"/>
        </p:scale>
        <p:origin x="18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95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5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05.01.2024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-четверти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2023-2024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234941"/>
              </p:ext>
            </p:extLst>
          </p:nvPr>
        </p:nvGraphicFramePr>
        <p:xfrm>
          <a:off x="287523" y="260648"/>
          <a:ext cx="8568953" cy="6310032"/>
        </p:xfrm>
        <a:graphic>
          <a:graphicData uri="http://schemas.openxmlformats.org/drawingml/2006/table">
            <a:tbl>
              <a:tblPr/>
              <a:tblGrid>
                <a:gridCol w="30286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9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28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83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480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19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2022-2023 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-четверть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-четверть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001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КПП-599)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КПП-570)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КПП-572)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99,82%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6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41,08%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37,74%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39,85%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452824"/>
              </p:ext>
            </p:extLst>
          </p:nvPr>
        </p:nvGraphicFramePr>
        <p:xfrm>
          <a:off x="386770" y="968534"/>
          <a:ext cx="8280919" cy="5492049"/>
        </p:xfrm>
        <a:graphic>
          <a:graphicData uri="http://schemas.openxmlformats.org/drawingml/2006/table">
            <a:tbl>
              <a:tblPr/>
              <a:tblGrid>
                <a:gridCol w="12329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377300307"/>
                    </a:ext>
                  </a:extLst>
                </a:gridCol>
                <a:gridCol w="2151473">
                  <a:extLst>
                    <a:ext uri="{9D8B030D-6E8A-4147-A177-3AD203B41FA5}">
                      <a16:colId xmlns:a16="http://schemas.microsoft.com/office/drawing/2014/main" xmlns="" val="190088486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2022-2023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учебный год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1-четверть 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2023-2024 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-четверть 2023-2024 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Резерв учащихся с одной, двумя «3»</a:t>
                      </a: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38,6%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43,86%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49,12%  (+5,26%)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«А»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2 «Б» - 1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40% (+2,71%)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«А»-3, 3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«Б»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         3 «В»-2,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«Г»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40,63% (+3,13%)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«Б»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43,09% (+3,65%)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45% (+3,46%)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 «А» –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5 «Б» - 1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52,56%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43,75% (+2,48%)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«Б»-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1, 6 «Г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»-2,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«В» -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28,95%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43,24% (+0,77%)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«В» - 1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25,35% (+1,06%)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 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«Б» 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35,21%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34,72% (-0,49%)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2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38,12% (+1,28%)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6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39,85%(+2,11%)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43,49%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</a:t>
            </a:r>
          </a:p>
        </p:txBody>
      </p:sp>
    </p:spTree>
    <p:extLst>
      <p:ext uri="{BB962C8B-B14F-4D97-AF65-F5344CB8AC3E}">
        <p14:creationId xmlns:p14="http://schemas.microsoft.com/office/powerpoint/2010/main" val="22189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9A1B9E-C242-230A-2C10-9995E04D2634}"/>
              </a:ext>
            </a:extLst>
          </p:cNvPr>
          <p:cNvSpPr txBox="1"/>
          <p:nvPr/>
        </p:nvSpPr>
        <p:spPr>
          <a:xfrm>
            <a:off x="605102" y="332656"/>
            <a:ext cx="793379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ПЕДСОВЕТА</a:t>
            </a:r>
          </a:p>
          <a:p>
            <a:pPr lvl="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Учителям-предметникам, учителям начальных классов:</a:t>
            </a:r>
          </a:p>
          <a:p>
            <a:pPr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к повышению качества урочных занятий через решение таких задач, как: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чёткая организация деятельности учащихся на уроке;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наглядности, подбор учебного материала и способов его подачи;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современных методик и технологий обучения;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методики индивидуальной работы со слабоуспевающими учащимися и детьми с высоким и хорошим уровнем интеллектуальных способностей;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на уроках в разных режимах: коллективная, парная, групповая, индивидуальная;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 самостоятельной работы учащихся и её контроль;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5103" y="4509120"/>
            <a:ext cx="80702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оценивания обучающихся на уроках, рационализация объёма домашней работы учащихся.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учителя-предметники, учителя-начальных классов)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73A1890-EA63-94A2-1DBE-1FA0515B566F}"/>
              </a:ext>
            </a:extLst>
          </p:cNvPr>
          <p:cNvSpPr txBox="1"/>
          <p:nvPr/>
        </p:nvSpPr>
        <p:spPr>
          <a:xfrm>
            <a:off x="605102" y="332656"/>
            <a:ext cx="7933796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ПЕДСОВЕТА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целенаправленную работу учителей со слабоуспевающими учащимися через индивидуальный подход на уроках, дополнительные занятия, консультации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(срок: постоянно,  ответственные: учителя-предметники)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с «резервом» учащихся через индивидуальный подход на уроках, дополнительные занятия, консультации, факультативы.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учителя-предметники)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учителей с учащимися, мотивированными на учёбу, через индивидуальный подход на уроках, кружки, факультативы, консультации, организацию конкурсных работ, олимпиад.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Генрих Ю.С., заместитель директора по УВР, Бровкина Н.П., заместитель директора по НМР, учителя-предметники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0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584</Words>
  <Application>Microsoft Office PowerPoint</Application>
  <PresentationFormat>Экран (4:3)</PresentationFormat>
  <Paragraphs>150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MS Gothic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Пользователь Windows</cp:lastModifiedBy>
  <cp:revision>450</cp:revision>
  <dcterms:created xsi:type="dcterms:W3CDTF">2012-07-22T08:44:34Z</dcterms:created>
  <dcterms:modified xsi:type="dcterms:W3CDTF">2024-01-05T04:40:20Z</dcterms:modified>
</cp:coreProperties>
</file>