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57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96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082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18092-BE67-451B-BB5C-993530A1757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4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4-четверти 2022-2023 учебного года и 2022-2023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896437"/>
              </p:ext>
            </p:extLst>
          </p:nvPr>
        </p:nvGraphicFramePr>
        <p:xfrm>
          <a:off x="287523" y="260648"/>
          <a:ext cx="8568954" cy="6119820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91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39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2022-2023 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7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40,45%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39,96%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41,45%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42776"/>
              </p:ext>
            </p:extLst>
          </p:nvPr>
        </p:nvGraphicFramePr>
        <p:xfrm>
          <a:off x="755576" y="994981"/>
          <a:ext cx="7848872" cy="5470771"/>
        </p:xfrm>
        <a:graphic>
          <a:graphicData uri="http://schemas.openxmlformats.org/drawingml/2006/table">
            <a:tbl>
              <a:tblPr/>
              <a:tblGrid>
                <a:gridCol w="1992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0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555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057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2021-2022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2022-2023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52,56%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28,95%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808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9A1B9E-C242-230A-2C10-9995E04D2634}"/>
              </a:ext>
            </a:extLst>
          </p:cNvPr>
          <p:cNvSpPr txBox="1"/>
          <p:nvPr/>
        </p:nvSpPr>
        <p:spPr>
          <a:xfrm>
            <a:off x="642910" y="571480"/>
            <a:ext cx="793379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2023-2024 учебном году.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тройку, две тройки 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учителям-предметникам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297</Words>
  <Application>Microsoft Office PowerPoint</Application>
  <PresentationFormat>Экран (4:3)</PresentationFormat>
  <Paragraphs>116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MS Gothic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454</cp:revision>
  <dcterms:created xsi:type="dcterms:W3CDTF">2012-07-22T08:44:34Z</dcterms:created>
  <dcterms:modified xsi:type="dcterms:W3CDTF">2024-05-31T05:19:13Z</dcterms:modified>
</cp:coreProperties>
</file>