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87" r:id="rId2"/>
    <p:sldId id="298" r:id="rId3"/>
    <p:sldId id="257" r:id="rId4"/>
  </p:sldIdLst>
  <p:sldSz cx="9144000" cy="6858000" type="screen4x3"/>
  <p:notesSz cx="6797675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FFFF"/>
    <a:srgbClr val="00FFFF"/>
    <a:srgbClr val="FFFF66"/>
    <a:srgbClr val="FF66CC"/>
    <a:srgbClr val="FF0066"/>
    <a:srgbClr val="0099FF"/>
    <a:srgbClr val="00FFCC"/>
    <a:srgbClr val="3333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520" autoAdjust="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2C2FD3F-4F42-4A2D-8F90-F4E26A33C792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D18092-BE67-451B-BB5C-993530A175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127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1pPr>
            <a:lvl2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2pPr>
            <a:lvl3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3pPr>
            <a:lvl4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4pPr>
            <a:lvl5pPr eaLnBrk="0"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5pPr>
            <a:lvl6pPr marL="2204550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6pPr>
            <a:lvl7pPr marL="2605377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7pPr>
            <a:lvl8pPr marL="3006204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8pPr>
            <a:lvl9pPr marL="3407032" indent="-200414" defTabSz="393869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34643" algn="l"/>
                <a:tab pos="1269286" algn="l"/>
                <a:tab pos="1903929" algn="l"/>
                <a:tab pos="2538573" algn="l"/>
              </a:tabLst>
              <a:defRPr>
                <a:solidFill>
                  <a:schemeClr val="tx1"/>
                </a:solidFill>
                <a:latin typeface="Arial" charset="0"/>
                <a:ea typeface="MS Gothic" charset="-128"/>
              </a:defRPr>
            </a:lvl9pPr>
          </a:lstStyle>
          <a:p>
            <a:pPr eaLnBrk="1"/>
            <a:fld id="{ECAE8C00-7076-4E51-8309-87E81D681B2E}" type="slidenum">
              <a:rPr lang="ru-RU">
                <a:solidFill>
                  <a:srgbClr val="000000"/>
                </a:solidFill>
                <a:latin typeface="Times New Roman" pitchFamily="16" charset="0"/>
              </a:rPr>
              <a:pPr eaLnBrk="1"/>
              <a:t>1</a:t>
            </a:fld>
            <a:endParaRPr lang="ru-RU">
              <a:solidFill>
                <a:srgbClr val="000000"/>
              </a:solidFill>
              <a:latin typeface="Times New Roman" pitchFamily="16" charset="0"/>
            </a:endParaRPr>
          </a:p>
        </p:txBody>
      </p:sp>
      <p:sp>
        <p:nvSpPr>
          <p:cNvPr id="3075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5650"/>
            <a:ext cx="4960938" cy="37211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076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79482" y="4715723"/>
            <a:ext cx="5438711" cy="4468069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137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D18092-BE67-451B-BB5C-993530A1757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189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2D7C29-BD31-41C3-A423-F20D8AFF468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297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37CDA5-9961-4AA9-8936-A2042540C65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BEED-85F5-4CC5-B3D9-DC3CB1983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5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ABCA8-3406-4C4D-B903-7341FF83747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AD7A3D-33A9-4730-9D90-8DC8344717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6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71611-A861-4947-983B-ABEAE27D9F5A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728AB-1B1C-4227-BCA4-A4BC35F8E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79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706C64-7CC0-4D42-88A8-AC8234E8DF43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98986-DD8A-40FA-9135-2E5A3DA4FE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83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29EB3-7C0D-4EAB-9D8E-5EA4C6967B4C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3D31D-85E2-401E-B394-15458B383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68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4B3D7-707D-47CC-8F25-A3D58F8C84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A121A-C022-4D53-B143-87370E6C63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37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B4480-2AA5-43F9-92AA-1BAF02E3C64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174FAD-FC7E-4429-B908-E815FFE3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308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00AFB-F942-4B14-9A3F-6D8846183F1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74D194-5020-4EB6-80DB-8A41CB2748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155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4B569-6385-4A65-9A1C-E49086629906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60766-A2F9-4CEB-9A20-975DC3B6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3196BF-0266-4A2D-9DEE-B548F97DE2F8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D36D54-E543-417E-9107-7DF2A1369E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3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4FC0E-0EC4-4976-9155-09C25128A84B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8B66A1-6EAD-4B36-AA7E-7B6A2C3FE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123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5F0781D-7C41-47F4-8CB2-53744C58CEC1}" type="datetimeFigureOut">
              <a:rPr lang="ru-RU"/>
              <a:pPr>
                <a:defRPr/>
              </a:pPr>
              <a:t>31.05.2024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21DCA7-B9CE-4A4F-9FA2-A72FDD55EC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548680"/>
            <a:ext cx="7488832" cy="1437973"/>
          </a:xfrm>
          <a:prstGeom prst="rect">
            <a:avLst/>
          </a:prstGeom>
        </p:spPr>
        <p:txBody>
          <a:bodyPr wrap="square"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800" b="1" u="sng" spc="45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BA71433-E3F9-4C48-A84D-FBDCD1183571}"/>
              </a:ext>
            </a:extLst>
          </p:cNvPr>
          <p:cNvSpPr txBox="1"/>
          <p:nvPr/>
        </p:nvSpPr>
        <p:spPr>
          <a:xfrm>
            <a:off x="971600" y="1052736"/>
            <a:ext cx="734481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Результаты обученности и уровня сформированности качества знаний учащихся по итогам </a:t>
            </a:r>
          </a:p>
          <a:p>
            <a:pPr algn="ctr" eaLnBrk="1" hangingPunct="1"/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2023-2024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учебного года и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 учётом итогов промежуточной аттестации 2023-2024 </a:t>
            </a:r>
            <a:r>
              <a:rPr lang="ru-RU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учебного года</a:t>
            </a:r>
          </a:p>
        </p:txBody>
      </p:sp>
    </p:spTree>
    <p:extLst>
      <p:ext uri="{BB962C8B-B14F-4D97-AF65-F5344CB8AC3E}">
        <p14:creationId xmlns:p14="http://schemas.microsoft.com/office/powerpoint/2010/main" val="346603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4" name="Group 3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246754"/>
              </p:ext>
            </p:extLst>
          </p:nvPr>
        </p:nvGraphicFramePr>
        <p:xfrm>
          <a:off x="467544" y="1276311"/>
          <a:ext cx="8208912" cy="5203922"/>
        </p:xfrm>
        <a:graphic>
          <a:graphicData uri="http://schemas.openxmlformats.org/drawingml/2006/table">
            <a:tbl>
              <a:tblPr/>
              <a:tblGrid>
                <a:gridCol w="166960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7877"/>
                <a:gridCol w="315126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440160"/>
              </a:tblGrid>
              <a:tr h="802900">
                <a:tc>
                  <a:txBody>
                    <a:bodyPr/>
                    <a:lstStyle/>
                    <a:p>
                      <a:pPr algn="ctr"/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2023-2024 учебный год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2023-2024 учебный год </a:t>
                      </a:r>
                    </a:p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с учётом промежуточной аттестации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Динамика %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23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% кач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53,57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53,57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52,46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52,46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40,63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40,63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10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1-4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48,62</a:t>
                      </a:r>
                      <a:endParaRPr lang="ru-RU" sz="1600" b="1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48,62</a:t>
                      </a:r>
                      <a:endParaRPr lang="ru-RU" sz="1600" b="1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-</a:t>
                      </a:r>
                      <a:endParaRPr lang="ru-RU" sz="1600" b="1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55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50,68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50,68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33,33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33,33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35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39,44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39,44</a:t>
                      </a:r>
                      <a:endParaRPr lang="ru-RU" sz="1600" b="1" i="0" u="none" strike="noStrike" kern="120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510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5-9 классы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45,29</a:t>
                      </a:r>
                      <a:endParaRPr lang="ru-RU" sz="1600" b="1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6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45,29</a:t>
                      </a:r>
                      <a:endParaRPr lang="ru-RU" sz="1600" b="1" i="0" u="none" strike="noStrike" kern="1200" dirty="0">
                        <a:solidFill>
                          <a:srgbClr val="0000FF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+mn-ea"/>
                          <a:cs typeface="+mn-cs"/>
                        </a:rPr>
                        <a:t>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5886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по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школе</a:t>
                      </a:r>
                    </a:p>
                  </a:txBody>
                  <a:tcPr marL="68580" marR="68580" marT="0" marB="0" anchorCtr="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46,45%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46,45%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i="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46,45%</a:t>
                      </a:r>
                      <a:endParaRPr lang="ru-RU" sz="1600" b="1" i="0" u="none" strike="noStrike" kern="12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611560" y="260648"/>
            <a:ext cx="828092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обученности и уровня сформированности качества знаний учащихся по классам и по </a:t>
            </a:r>
            <a:r>
              <a:rPr lang="ru-RU" sz="20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школе за 2023-2024 учебный год и с учётом промежуточной аттестации 5-8,9(ЗПР) классов</a:t>
            </a:r>
            <a:endParaRPr lang="ru-RU" sz="2000" b="1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18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" name="Group 4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146574"/>
              </p:ext>
            </p:extLst>
          </p:nvPr>
        </p:nvGraphicFramePr>
        <p:xfrm>
          <a:off x="395536" y="404665"/>
          <a:ext cx="8280920" cy="5778520"/>
        </p:xfrm>
        <a:graphic>
          <a:graphicData uri="http://schemas.openxmlformats.org/drawingml/2006/table">
            <a:tbl>
              <a:tblPr/>
              <a:tblGrid>
                <a:gridCol w="369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0714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7497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40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1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2022-2023 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учебный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2023-2024 </a:t>
                      </a: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4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КПП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557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397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Коррекционные классы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173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ПРИБЫЛО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24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ВЫБЫЛО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6903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ВСЕГО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КПП-599)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(без </a:t>
                      </a: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КПП-570)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Отличники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Хорошисты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203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Неуспевающие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Неаттестованные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Успеваемость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99,82%</a:t>
                      </a:r>
                      <a:endParaRPr kumimoji="0" lang="ru-RU" sz="2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знаний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41,45%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46,45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(+5%)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199</Words>
  <Application>Microsoft Office PowerPoint</Application>
  <PresentationFormat>Экран (4:3)</PresentationFormat>
  <Paragraphs>105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MS Gothic</vt:lpstr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Владимировна</dc:creator>
  <cp:lastModifiedBy>Пользователь Windows</cp:lastModifiedBy>
  <cp:revision>469</cp:revision>
  <cp:lastPrinted>2024-05-31T05:50:51Z</cp:lastPrinted>
  <dcterms:created xsi:type="dcterms:W3CDTF">2012-07-22T08:44:34Z</dcterms:created>
  <dcterms:modified xsi:type="dcterms:W3CDTF">2024-05-31T06:10:51Z</dcterms:modified>
</cp:coreProperties>
</file>