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87" r:id="rId2"/>
    <p:sldId id="257" r:id="rId3"/>
    <p:sldId id="296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00FFFF"/>
    <a:srgbClr val="FFFF66"/>
    <a:srgbClr val="FF66CC"/>
    <a:srgbClr val="FF0066"/>
    <a:srgbClr val="0099FF"/>
    <a:srgbClr val="00FFCC"/>
    <a:srgbClr val="3333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20" autoAdjust="0"/>
  </p:normalViewPr>
  <p:slideViewPr>
    <p:cSldViewPr>
      <p:cViewPr varScale="1">
        <p:scale>
          <a:sx n="104" d="100"/>
          <a:sy n="104" d="100"/>
        </p:scale>
        <p:origin x="182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C2FD3F-4F42-4A2D-8F90-F4E26A33C792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D18092-BE67-451B-BB5C-993530A17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7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ECAE8C00-7076-4E51-8309-87E81D681B2E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137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7C29-BD31-41C3-A423-F20D8AFF468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297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CDA5-9961-4AA9-8936-A2042540C653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BEED-85F5-4CC5-B3D9-DC3CB1983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BCA8-3406-4C4D-B903-7341FF837471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7A3D-33A9-4730-9D90-8DC834471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6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71611-A861-4947-983B-ABEAE27D9F5A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28AB-1B1C-4227-BCA4-A4BC35F8E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79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6C64-7CC0-4D42-88A8-AC8234E8DF43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98986-DD8A-40FA-9135-2E5A3DA4F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83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9EB3-7C0D-4EAB-9D8E-5EA4C6967B4C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3D31D-85E2-401E-B394-15458B383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4B3D7-707D-47CC-8F25-A3D58F8C844B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121A-C022-4D53-B143-87370E6C63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B4480-2AA5-43F9-92AA-1BAF02E3C646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4FAD-FC7E-4429-B908-E815FFE3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30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0AFB-F942-4B14-9A3F-6D8846183F16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D194-5020-4EB6-80DB-8A41CB274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5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B569-6385-4A65-9A1C-E49086629906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60766-A2F9-4CEB-9A20-975DC3B66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5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196BF-0266-4A2D-9DEE-B548F97DE2F8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36D54-E543-417E-9107-7DF2A1369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3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4FC0E-0EC4-4976-9155-09C25128A84B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66A1-6EAD-4B36-AA7E-7B6A2C3FE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23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F0781D-7C41-47F4-8CB2-53744C58CEC1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21DCA7-B9CE-4A4F-9FA2-A72FDD55E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488832" cy="1437973"/>
          </a:xfrm>
          <a:prstGeom prst="rect">
            <a:avLst/>
          </a:prstGeom>
        </p:spPr>
        <p:txBody>
          <a:bodyPr wrap="square" lIns="82945" tIns="41473" rIns="82945" bIns="4147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u="sng" spc="45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BA71433-E3F9-4C48-A84D-FBDCD1183571}"/>
              </a:ext>
            </a:extLst>
          </p:cNvPr>
          <p:cNvSpPr txBox="1"/>
          <p:nvPr/>
        </p:nvSpPr>
        <p:spPr>
          <a:xfrm>
            <a:off x="992427" y="1844824"/>
            <a:ext cx="734481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обученности и уровня сформированности качества знаний учащихся по итогам </a:t>
            </a:r>
          </a:p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4-четверти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2023-2024 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учебного года и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2023-2024 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6603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03" name="Group 4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738764"/>
              </p:ext>
            </p:extLst>
          </p:nvPr>
        </p:nvGraphicFramePr>
        <p:xfrm>
          <a:off x="287523" y="260648"/>
          <a:ext cx="8568954" cy="6119820"/>
        </p:xfrm>
        <a:graphic>
          <a:graphicData uri="http://schemas.openxmlformats.org/drawingml/2006/table">
            <a:tbl>
              <a:tblPr/>
              <a:tblGrid>
                <a:gridCol w="30286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891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628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83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1480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39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3-четверть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2023-2024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4-четверть 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2023-2024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2023-2024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учебный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76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14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7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392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397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397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Коррекционные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24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18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ВЫБЫЛО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379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587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КПП-573)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КПП-570)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КПП-570)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Отличники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Хорошисты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0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Неуспевающие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Неаттестованные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5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99,83%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99,82%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99,82%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36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Качество знаний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45,61%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45,87%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46,45%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3268" y="6453336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-"/>
            </a:pP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  <a:p>
            <a:pPr lvl="0" algn="just"/>
            <a:r>
              <a:rPr lang="en-US" dirty="0"/>
              <a:t>-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A9A1B9E-C242-230A-2C10-9995E04D2634}"/>
              </a:ext>
            </a:extLst>
          </p:cNvPr>
          <p:cNvSpPr txBox="1"/>
          <p:nvPr/>
        </p:nvSpPr>
        <p:spPr>
          <a:xfrm>
            <a:off x="642910" y="571480"/>
            <a:ext cx="7933796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работу по повышению качества знаний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-202</a:t>
            </a:r>
            <a:r>
              <a:rPr 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учебном году.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своевременную работу с обучающимися имеющими одну тройку, две тройки – это резерв школы.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стремиться реализовать образовательный потенциал ученика. (Развитие индивидуальных возможностей ребёнка, создание адаптирующих условий, особая организация учебного процесса, способствующая созданию и реализации индивидуальной образовательной траектории школьника).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работу по преемственности на уровне начального и основного среднего образования.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учителям-предметникам и классным руководителям использовать в работе все средства и способы для улучшения качества обучения.</a:t>
            </a:r>
          </a:p>
          <a:p>
            <a:pPr marL="285750" indent="-285750" algn="just">
              <a:buFontTx/>
              <a:buChar char="-"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учителям-предметникам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отслеживать успешность обучения обучающихся в динамике.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работу по созданию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благоприятной мотивационной среды.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3528</TotalTime>
  <Words>204</Words>
  <Application>Microsoft Office PowerPoint</Application>
  <PresentationFormat>Экран (4:3)</PresentationFormat>
  <Paragraphs>70</Paragraphs>
  <Slides>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MS Gothic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Владимировна</dc:creator>
  <cp:lastModifiedBy>Пользователь Windows</cp:lastModifiedBy>
  <cp:revision>459</cp:revision>
  <dcterms:created xsi:type="dcterms:W3CDTF">2012-07-22T08:44:34Z</dcterms:created>
  <dcterms:modified xsi:type="dcterms:W3CDTF">2024-05-31T03:24:56Z</dcterms:modified>
</cp:coreProperties>
</file>