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7" r:id="rId2"/>
    <p:sldId id="257" r:id="rId3"/>
    <p:sldId id="28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20" autoAdjust="0"/>
  </p:normalViewPr>
  <p:slideViewPr>
    <p:cSldViewPr>
      <p:cViewPr varScale="1">
        <p:scale>
          <a:sx n="104" d="100"/>
          <a:sy n="104" d="100"/>
        </p:scale>
        <p:origin x="18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95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5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-четверти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2023-2024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255091"/>
              </p:ext>
            </p:extLst>
          </p:nvPr>
        </p:nvGraphicFramePr>
        <p:xfrm>
          <a:off x="395537" y="332656"/>
          <a:ext cx="8352927" cy="6309360"/>
        </p:xfrm>
        <a:graphic>
          <a:graphicData uri="http://schemas.openxmlformats.org/drawingml/2006/table">
            <a:tbl>
              <a:tblPr/>
              <a:tblGrid>
                <a:gridCol w="29523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415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58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432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403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8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-четверть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-четверть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-четверть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8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321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КПП-570)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КПП-572)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КПП-573)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99,82%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99,83%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37,74%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39,85%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45,61%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949027"/>
              </p:ext>
            </p:extLst>
          </p:nvPr>
        </p:nvGraphicFramePr>
        <p:xfrm>
          <a:off x="386770" y="968534"/>
          <a:ext cx="8280919" cy="5276519"/>
        </p:xfrm>
        <a:graphic>
          <a:graphicData uri="http://schemas.openxmlformats.org/drawingml/2006/table">
            <a:tbl>
              <a:tblPr/>
              <a:tblGrid>
                <a:gridCol w="1232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377300307"/>
                    </a:ext>
                  </a:extLst>
                </a:gridCol>
                <a:gridCol w="1935449">
                  <a:extLst>
                    <a:ext uri="{9D8B030D-6E8A-4147-A177-3AD203B41FA5}">
                      <a16:colId xmlns="" xmlns:a16="http://schemas.microsoft.com/office/drawing/2014/main" val="190088486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1-четверть 2023-2024 учебного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2-четверть 2023-2024 учебного года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3-четверть 2023-2024 учебного года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Резерв учащихся с одной, двумя «3»</a:t>
                      </a: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43,86%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49,12%  (+5,26%)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51,79% (+2,67%)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«А»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40% (+2,71%)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50,82% (+10,82%)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«А»-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3,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«В»-1,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«Г»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40,63% (+3,13%)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40,63%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«Б» -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1, 4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В» - 1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43,09% (+3,65%)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47,51% (+4,42%)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45% (+3,46%)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55% (+10%)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 «А» –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43,75% (+2,48%)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50% (+6,25%)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43,24% (+0,77%)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48,65% (+5,41%)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25,35% (+1,06%)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32,43% (+7,08%)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35,21%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34,72% (-0,49%)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39,44% (+4,72%)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52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38,12% (+1,28%)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44,61% (+6,49%)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6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39,85%(+2,11%)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45,61% (+5,76%)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47,71%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</a:t>
            </a:r>
          </a:p>
        </p:txBody>
      </p:sp>
    </p:spTree>
    <p:extLst>
      <p:ext uri="{BB962C8B-B14F-4D97-AF65-F5344CB8AC3E}">
        <p14:creationId xmlns:p14="http://schemas.microsoft.com/office/powerpoint/2010/main" val="22189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3619</TotalTime>
  <Words>342</Words>
  <Application>Microsoft Office PowerPoint</Application>
  <PresentationFormat>Экран (4:3)</PresentationFormat>
  <Paragraphs>130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MS Gothic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Пользователь Windows</cp:lastModifiedBy>
  <cp:revision>458</cp:revision>
  <dcterms:created xsi:type="dcterms:W3CDTF">2012-07-22T08:44:34Z</dcterms:created>
  <dcterms:modified xsi:type="dcterms:W3CDTF">2024-03-28T04:44:45Z</dcterms:modified>
</cp:coreProperties>
</file>